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754" r:id="rId2"/>
    <p:sldId id="756" r:id="rId3"/>
    <p:sldId id="835" r:id="rId4"/>
    <p:sldId id="758" r:id="rId5"/>
    <p:sldId id="759" r:id="rId6"/>
    <p:sldId id="757" r:id="rId7"/>
    <p:sldId id="760" r:id="rId8"/>
    <p:sldId id="838" r:id="rId9"/>
    <p:sldId id="839" r:id="rId10"/>
    <p:sldId id="854" r:id="rId11"/>
    <p:sldId id="765" r:id="rId12"/>
    <p:sldId id="766" r:id="rId13"/>
    <p:sldId id="768" r:id="rId14"/>
    <p:sldId id="785" r:id="rId15"/>
    <p:sldId id="769" r:id="rId16"/>
    <p:sldId id="770" r:id="rId17"/>
    <p:sldId id="771" r:id="rId18"/>
    <p:sldId id="772" r:id="rId19"/>
    <p:sldId id="773" r:id="rId20"/>
    <p:sldId id="787" r:id="rId21"/>
    <p:sldId id="792" r:id="rId22"/>
    <p:sldId id="840" r:id="rId23"/>
    <p:sldId id="852" r:id="rId24"/>
    <p:sldId id="836" r:id="rId25"/>
    <p:sldId id="837" r:id="rId26"/>
    <p:sldId id="841" r:id="rId27"/>
    <p:sldId id="842" r:id="rId28"/>
    <p:sldId id="843" r:id="rId29"/>
    <p:sldId id="844" r:id="rId30"/>
    <p:sldId id="845" r:id="rId31"/>
    <p:sldId id="846" r:id="rId32"/>
    <p:sldId id="847" r:id="rId33"/>
    <p:sldId id="850" r:id="rId34"/>
    <p:sldId id="848" r:id="rId35"/>
    <p:sldId id="849" r:id="rId36"/>
    <p:sldId id="851" r:id="rId37"/>
    <p:sldId id="778" r:id="rId38"/>
    <p:sldId id="853" r:id="rId39"/>
    <p:sldId id="855" r:id="rId40"/>
    <p:sldId id="784" r:id="rId41"/>
    <p:sldId id="75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5"/>
    <p:restoredTop sz="94690"/>
  </p:normalViewPr>
  <p:slideViewPr>
    <p:cSldViewPr snapToGrid="0" snapToObjects="1">
      <p:cViewPr varScale="1">
        <p:scale>
          <a:sx n="60" d="100"/>
          <a:sy n="60" d="100"/>
        </p:scale>
        <p:origin x="78" y="12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FF1FC-6B71-6B44-84D9-2E883A5F96DF}" type="datetimeFigureOut">
              <a:t>10/6/2020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30BEE-E097-174F-9D04-C02924D029B2}" type="slidenum">
              <a:t>‹#›</a:t>
            </a:fld>
            <a:endParaRPr kumimoji="1" lang="zh-CN" altLang="en-US"/>
          </a:p>
        </p:txBody>
      </p:sp>
    </p:spTree>
    <p:extLst>
      <p:ext uri="{BB962C8B-B14F-4D97-AF65-F5344CB8AC3E}">
        <p14:creationId xmlns:p14="http://schemas.microsoft.com/office/powerpoint/2010/main" val="226100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204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76136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7281F-EE6C-8948-9039-41F47267037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937DAAE-F052-C54B-81F3-EFC3A9F8FE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F5F3EE0-05C6-154F-B03B-B9C684E767D0}"/>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34D980B8-4A0A-FF4D-B76B-D8CB755B40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55E636-6C8F-7D4A-AB98-72E76BB33D9F}"/>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737032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0216C-8652-D64F-8EA9-937CF18EE07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003136D-3C4D-3147-8391-D0807F6062F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1BD1EF2-0204-9441-A44A-E6462ECB067C}"/>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1F216629-9569-D34A-ABE5-C43C7D61B8A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589F7C-FD66-FB4D-B3C0-DE2F8830F353}"/>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76189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DB6CA8-14BE-BC43-8DEA-4125AAAEDDF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4321986-1CEF-074F-9AF8-9664D47E5F7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6B68656-048A-A444-8899-8FD66FC83EBE}"/>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37DEB392-B636-6947-91D0-E5D2524214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E7C56D5-4439-464E-9509-1CF49EAC3264}"/>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430789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2192000" cy="68580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4"/>
          <p:cNvSpPr>
            <a:spLocks noGrp="1" noChangeArrowheads="1"/>
          </p:cNvSpPr>
          <p:nvPr userDrawn="1">
            <p:ph type="subTitle" idx="1"/>
          </p:nvPr>
        </p:nvSpPr>
        <p:spPr>
          <a:xfrm>
            <a:off x="535179" y="5947812"/>
            <a:ext cx="10584584" cy="379591"/>
          </a:xfrm>
        </p:spPr>
        <p:txBody>
          <a:bodyPr wrap="square" anchor="t">
            <a:spAutoFit/>
          </a:bodyPr>
          <a:lstStyle>
            <a:lvl1pPr marL="0" indent="0" algn="l">
              <a:lnSpc>
                <a:spcPct val="90000"/>
              </a:lnSpc>
              <a:spcBef>
                <a:spcPts val="667"/>
              </a:spcBef>
              <a:spcAft>
                <a:spcPts val="333"/>
              </a:spcAft>
              <a:buFontTx/>
              <a:buNone/>
              <a:defRPr sz="20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535180" y="4894690"/>
            <a:ext cx="10631583" cy="1092061"/>
          </a:xfrm>
        </p:spPr>
        <p:txBody>
          <a:bodyPr anchor="b">
            <a:noAutofit/>
          </a:bodyPr>
          <a:lstStyle>
            <a:lvl1pPr algn="l">
              <a:lnSpc>
                <a:spcPct val="90000"/>
              </a:lnSpc>
              <a:spcBef>
                <a:spcPts val="0"/>
              </a:spcBef>
              <a:defRPr sz="5111"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82" y="3577295"/>
            <a:ext cx="2444399" cy="527222"/>
          </a:xfrm>
          <a:prstGeom prst="rect">
            <a:avLst/>
          </a:prstGeom>
        </p:spPr>
      </p:pic>
    </p:spTree>
    <p:extLst>
      <p:ext uri="{BB962C8B-B14F-4D97-AF65-F5344CB8AC3E}">
        <p14:creationId xmlns:p14="http://schemas.microsoft.com/office/powerpoint/2010/main" val="41707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819363"/>
            <a:ext cx="11084560" cy="656590"/>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2000">
                <a:solidFill>
                  <a:schemeClr val="bg1"/>
                </a:solidFill>
              </a:defRPr>
            </a:lvl1pPr>
            <a:lvl2pPr marL="634994" indent="0">
              <a:buClr>
                <a:schemeClr val="bg2"/>
              </a:buClr>
              <a:buSzPct val="100000"/>
              <a:buFontTx/>
              <a:buNone/>
              <a:defRPr sz="1778">
                <a:solidFill>
                  <a:schemeClr val="bg1"/>
                </a:solidFill>
              </a:defRPr>
            </a:lvl2pPr>
            <a:lvl3pPr marL="1210016" indent="0">
              <a:buClr>
                <a:schemeClr val="bg2"/>
              </a:buClr>
              <a:buSzPct val="100000"/>
              <a:buFontTx/>
              <a:buNone/>
              <a:defRPr sz="1556">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0" y="1399482"/>
            <a:ext cx="11084560" cy="583848"/>
          </a:xfrm>
        </p:spPr>
        <p:txBody>
          <a:bodyPr/>
          <a:lstStyle>
            <a:lvl1pPr marL="0" indent="0" algn="ctr">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1327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p:cNvSpPr>
            <a:spLocks noGrp="1"/>
          </p:cNvSpPr>
          <p:nvPr>
            <p:ph type="title"/>
          </p:nvPr>
        </p:nvSpPr>
        <p:spPr>
          <a:xfrm>
            <a:off x="553720" y="734696"/>
            <a:ext cx="11084560" cy="656590"/>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622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36122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with Photograph">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ACFB6B-9EE4-4ED4-B42D-0B338EA550DD}"/>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000" dirty="0"/>
          </a:p>
        </p:txBody>
      </p:sp>
      <p:sp>
        <p:nvSpPr>
          <p:cNvPr id="2" name="Title 1"/>
          <p:cNvSpPr>
            <a:spLocks noGrp="1"/>
          </p:cNvSpPr>
          <p:nvPr>
            <p:ph type="title"/>
          </p:nvPr>
        </p:nvSpPr>
        <p:spPr>
          <a:xfrm>
            <a:off x="553721" y="703918"/>
            <a:ext cx="6580130" cy="687368"/>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68960" y="2336705"/>
            <a:ext cx="6562037" cy="4104176"/>
          </a:xfrm>
        </p:spPr>
        <p:txBody>
          <a:bodyPr/>
          <a:lstStyle>
            <a:lvl1pPr marL="0" indent="0">
              <a:buClr>
                <a:schemeClr val="bg2"/>
              </a:buClr>
              <a:buSzPct val="100000"/>
              <a:buFontTx/>
              <a:buNone/>
              <a:defRPr sz="2222">
                <a:solidFill>
                  <a:schemeClr val="bg1"/>
                </a:solidFill>
              </a:defRPr>
            </a:lvl1pPr>
            <a:lvl2pPr marL="634994" indent="0">
              <a:buClr>
                <a:schemeClr val="bg2"/>
              </a:buClr>
              <a:buSzPct val="100000"/>
              <a:buFontTx/>
              <a:buNone/>
              <a:defRPr sz="2000">
                <a:solidFill>
                  <a:schemeClr val="bg1"/>
                </a:solidFill>
              </a:defRPr>
            </a:lvl2pPr>
            <a:lvl3pPr marL="1210016" indent="0">
              <a:buClr>
                <a:schemeClr val="bg2"/>
              </a:buClr>
              <a:buSzPct val="100000"/>
              <a:buFontTx/>
              <a:buNone/>
              <a:defRPr sz="2000">
                <a:solidFill>
                  <a:schemeClr val="bg1"/>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53721" y="1314815"/>
            <a:ext cx="6580130" cy="583848"/>
          </a:xfrm>
        </p:spPr>
        <p:txBody>
          <a:bodyPr/>
          <a:lstStyle>
            <a:lvl1pPr marL="0" indent="0" algn="l">
              <a:buFontTx/>
              <a:buNone/>
              <a:defRPr sz="2667" b="0">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0109320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2192000" cy="68580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328" y="5274691"/>
            <a:ext cx="3840828" cy="828412"/>
          </a:xfrm>
          <a:prstGeom prst="rect">
            <a:avLst/>
          </a:prstGeom>
        </p:spPr>
      </p:pic>
    </p:spTree>
    <p:extLst>
      <p:ext uri="{BB962C8B-B14F-4D97-AF65-F5344CB8AC3E}">
        <p14:creationId xmlns:p14="http://schemas.microsoft.com/office/powerpoint/2010/main" val="150889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E1F18-ECFA-5346-9F74-FD3C4662F15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4ABCEEC-CFC5-2149-B330-C9E2A236156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460F6DA-E762-AE4A-AD20-94B7F90D6903}"/>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70A47762-2D39-3B42-8E58-0C1CCD78B1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2076121-7B17-FE49-A2F5-1CC82AC2FEB2}"/>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45735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78D52-0013-4C43-BC06-21F095FC225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301AA55-63DC-9E4E-A1FE-7153CB954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C1F5F3A-C45F-E94A-99DA-A822C4CB0FC8}"/>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C3E37D20-99AD-3D45-B751-04B592C6C8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D2CEE8F-15D2-7E47-A9B6-9D98F0DCB41D}"/>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88774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74A6F-C923-494C-85EC-F46D75F14FC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E7082A7-7EE5-8445-A5F9-88ABA5741CA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16E8A71-E8B3-6C49-96C7-94D6A301E02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6D57AAB-36BB-FA4A-837C-5BFF5910470B}"/>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6" name="页脚占位符 5">
            <a:extLst>
              <a:ext uri="{FF2B5EF4-FFF2-40B4-BE49-F238E27FC236}">
                <a16:creationId xmlns:a16="http://schemas.microsoft.com/office/drawing/2014/main" id="{CDF0DEB2-9CC7-6E42-BCB3-AB54EFB94F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F40AB8B-C8FD-E64B-9420-E6711563140C}"/>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02347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D4651-450E-354A-8FD9-8A3127D96D3E}"/>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27F768B-9AED-F645-BB0B-F7566719E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469655B-6312-A04A-8D7C-5D30FD30E84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E1D4413-8142-624F-9019-6D77CED13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47BAD7E-458B-3C4F-9140-DEEEF422DE5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D0B24A6-B094-5442-94FE-30BDB1AAE9C5}"/>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8" name="页脚占位符 7">
            <a:extLst>
              <a:ext uri="{FF2B5EF4-FFF2-40B4-BE49-F238E27FC236}">
                <a16:creationId xmlns:a16="http://schemas.microsoft.com/office/drawing/2014/main" id="{95BE6C1E-C468-DA48-ADEE-DFB64772E7E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2FB2EAF-7DB3-FF46-8B94-3A9AD244D0F2}"/>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171501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86BC2-846F-DD4F-920A-7C09E9975C2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D00F352-5C11-C048-AABF-BD2B3F9BDD12}"/>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4" name="页脚占位符 3">
            <a:extLst>
              <a:ext uri="{FF2B5EF4-FFF2-40B4-BE49-F238E27FC236}">
                <a16:creationId xmlns:a16="http://schemas.microsoft.com/office/drawing/2014/main" id="{D5E09C4D-FE17-6F4F-9981-BDB599D02B0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363D972-BA6D-864A-95A3-B3CE91AAF767}"/>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283802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849771-8AE7-2542-B346-7386CED81E81}"/>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3" name="页脚占位符 2">
            <a:extLst>
              <a:ext uri="{FF2B5EF4-FFF2-40B4-BE49-F238E27FC236}">
                <a16:creationId xmlns:a16="http://schemas.microsoft.com/office/drawing/2014/main" id="{A9E1EDBC-B2BD-BC42-B647-6C0E101D0DA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0D44852-3CA5-C945-BBCF-45C6D8F2D53D}"/>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4091653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7194C-D78F-5E4D-861C-5734AFBE876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B44F21C-73C9-9442-BD72-A65EC18773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799D228-21A6-F242-A5D3-E7107841B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4578DC0-2F7E-9345-B909-E8BAEBC4FE35}"/>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6" name="页脚占位符 5">
            <a:extLst>
              <a:ext uri="{FF2B5EF4-FFF2-40B4-BE49-F238E27FC236}">
                <a16:creationId xmlns:a16="http://schemas.microsoft.com/office/drawing/2014/main" id="{9A7B08EF-B548-034E-8F44-B64E122092E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3AED033-D114-F349-BA9A-A052C889D1E8}"/>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283205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84A34-5A8A-D345-9E13-376D038FC57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BD7CBCF-865A-F44A-9F00-1DAAE8833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27D72EF-11F9-AF41-BF0B-CCABF29D01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4EB2198-B6C6-2F4D-9067-98201FEBDA0B}"/>
              </a:ext>
            </a:extLst>
          </p:cNvPr>
          <p:cNvSpPr>
            <a:spLocks noGrp="1"/>
          </p:cNvSpPr>
          <p:nvPr>
            <p:ph type="dt" sz="half" idx="10"/>
          </p:nvPr>
        </p:nvSpPr>
        <p:spPr/>
        <p:txBody>
          <a:bodyPr/>
          <a:lstStyle/>
          <a:p>
            <a:fld id="{E6BA8D1B-8B96-E74D-BE3D-965C642CEA2F}" type="datetimeFigureOut">
              <a:t>10/6/2020</a:t>
            </a:fld>
            <a:endParaRPr kumimoji="1" lang="zh-CN" altLang="en-US"/>
          </a:p>
        </p:txBody>
      </p:sp>
      <p:sp>
        <p:nvSpPr>
          <p:cNvPr id="6" name="页脚占位符 5">
            <a:extLst>
              <a:ext uri="{FF2B5EF4-FFF2-40B4-BE49-F238E27FC236}">
                <a16:creationId xmlns:a16="http://schemas.microsoft.com/office/drawing/2014/main" id="{7AC884C4-9588-1B43-B9F1-80F7C7D4ECB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D04EA12-027B-8448-9741-22263DA0523A}"/>
              </a:ext>
            </a:extLst>
          </p:cNvPr>
          <p:cNvSpPr>
            <a:spLocks noGrp="1"/>
          </p:cNvSpPr>
          <p:nvPr>
            <p:ph type="sldNum" sz="quarter" idx="12"/>
          </p:nvPr>
        </p:nvSpPr>
        <p:spPr/>
        <p:txBody>
          <a:bodyPr/>
          <a:lstStyle/>
          <a:p>
            <a:fld id="{EAE92937-D152-D24A-A87E-DDEEA947817D}" type="slidenum">
              <a:t>‹#›</a:t>
            </a:fld>
            <a:endParaRPr kumimoji="1" lang="zh-CN" altLang="en-US"/>
          </a:p>
        </p:txBody>
      </p:sp>
    </p:spTree>
    <p:extLst>
      <p:ext uri="{BB962C8B-B14F-4D97-AF65-F5344CB8AC3E}">
        <p14:creationId xmlns:p14="http://schemas.microsoft.com/office/powerpoint/2010/main" val="322844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BC83F88-CE4C-EE49-A3D9-5BBD8E9122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7658D7B-7B57-2F45-A418-27AE7A278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AEA03A-FA1B-9B45-88A9-EAE4660F6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A8D1B-8B96-E74D-BE3D-965C642CEA2F}" type="datetimeFigureOut">
              <a:t>10/6/2020</a:t>
            </a:fld>
            <a:endParaRPr kumimoji="1" lang="zh-CN" altLang="en-US"/>
          </a:p>
        </p:txBody>
      </p:sp>
      <p:sp>
        <p:nvSpPr>
          <p:cNvPr id="5" name="页脚占位符 4">
            <a:extLst>
              <a:ext uri="{FF2B5EF4-FFF2-40B4-BE49-F238E27FC236}">
                <a16:creationId xmlns:a16="http://schemas.microsoft.com/office/drawing/2014/main" id="{61E25F07-2D49-BE40-9C3F-A158F078CE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1D4722F-CD1A-6A47-954D-103F3A1B8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92937-D152-D24A-A87E-DDEEA947817D}" type="slidenum">
              <a:t>‹#›</a:t>
            </a:fld>
            <a:endParaRPr kumimoji="1" lang="zh-CN" altLang="en-US"/>
          </a:p>
        </p:txBody>
      </p:sp>
    </p:spTree>
    <p:extLst>
      <p:ext uri="{BB962C8B-B14F-4D97-AF65-F5344CB8AC3E}">
        <p14:creationId xmlns:p14="http://schemas.microsoft.com/office/powerpoint/2010/main" val="2933992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8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8.png"/><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altLang="zh-CN" dirty="0">
                <a:latin typeface="Noto Sans Mono CJK SC Bold" panose="020B0800000000000000" pitchFamily="34" charset="-122"/>
                <a:ea typeface="Noto Sans Mono CJK SC Bold" panose="020B0800000000000000" pitchFamily="34" charset="-122"/>
              </a:rPr>
              <a:t>NVIDIA </a:t>
            </a:r>
            <a:r>
              <a:rPr lang="zh-CN" altLang="en-US" dirty="0">
                <a:latin typeface="Noto Sans Mono CJK SC Bold" panose="020B0800000000000000" pitchFamily="34" charset="-122"/>
                <a:ea typeface="Noto Sans Mono CJK SC Bold" panose="020B0800000000000000" pitchFamily="34" charset="-122"/>
              </a:rPr>
              <a:t>开发者社区 何琨</a:t>
            </a:r>
            <a:endParaRPr lang="en-US" dirty="0"/>
          </a:p>
        </p:txBody>
      </p:sp>
      <p:sp>
        <p:nvSpPr>
          <p:cNvPr id="5" name="Title 10"/>
          <p:cNvSpPr>
            <a:spLocks noGrp="1"/>
          </p:cNvSpPr>
          <p:nvPr>
            <p:ph type="title"/>
          </p:nvPr>
        </p:nvSpPr>
        <p:spPr>
          <a:xfrm>
            <a:off x="535180" y="4894690"/>
            <a:ext cx="11749953" cy="1092061"/>
          </a:xfrm>
        </p:spPr>
        <p:txBody>
          <a:bodyPr/>
          <a:lstStyle/>
          <a:p>
            <a:r>
              <a:rPr lang="en-US" altLang="zh-CN" dirty="0">
                <a:latin typeface="DINPro-Medium" panose="02000503030000020004" pitchFamily="50" charset="0"/>
              </a:rPr>
              <a:t>NVIDIA </a:t>
            </a:r>
            <a:r>
              <a:rPr lang="en-US" altLang="zh-CN" dirty="0" err="1">
                <a:latin typeface="DINPro-Medium" panose="02000503030000020004" pitchFamily="50" charset="0"/>
                <a:ea typeface="Noto Sans Mono CJK SC Bold" panose="020B0800000000000000" pitchFamily="34" charset="-122"/>
              </a:rPr>
              <a:t>TensorRT</a:t>
            </a:r>
            <a:endParaRPr lang="en-US" dirty="0">
              <a:latin typeface="DINPro-Medium" panose="02000503030000020004" pitchFamily="50" charset="0"/>
            </a:endParaRPr>
          </a:p>
        </p:txBody>
      </p:sp>
    </p:spTree>
    <p:extLst>
      <p:ext uri="{BB962C8B-B14F-4D97-AF65-F5344CB8AC3E}">
        <p14:creationId xmlns:p14="http://schemas.microsoft.com/office/powerpoint/2010/main" val="11031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41599C9-1D60-4BD5-9915-705907C027BD}"/>
              </a:ext>
            </a:extLst>
          </p:cNvPr>
          <p:cNvSpPr txBox="1"/>
          <p:nvPr/>
        </p:nvSpPr>
        <p:spPr>
          <a:xfrm>
            <a:off x="711200" y="330200"/>
            <a:ext cx="451273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DINPro-Medium" panose="02000503030000020004" pitchFamily="50" charset="0"/>
                <a:ea typeface="+mn-ea"/>
                <a:cs typeface="+mn-cs"/>
              </a:rPr>
              <a:t>TensorRT</a:t>
            </a:r>
          </a:p>
        </p:txBody>
      </p:sp>
      <p:sp>
        <p:nvSpPr>
          <p:cNvPr id="14" name="Rectangle 13">
            <a:extLst>
              <a:ext uri="{FF2B5EF4-FFF2-40B4-BE49-F238E27FC236}">
                <a16:creationId xmlns:a16="http://schemas.microsoft.com/office/drawing/2014/main" id="{0B143ACD-9692-4BE7-A90D-B8C62AE5286B}"/>
              </a:ext>
            </a:extLst>
          </p:cNvPr>
          <p:cNvSpPr/>
          <p:nvPr/>
        </p:nvSpPr>
        <p:spPr>
          <a:xfrm>
            <a:off x="711200" y="1038086"/>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DINPro-Medium" panose="02000503030000020004" pitchFamily="50" charset="0"/>
                <a:ea typeface="Noto Sans Mono CJK SC Regular" panose="020B0500000000000000" pitchFamily="34" charset="-122"/>
                <a:cs typeface="+mn-cs"/>
              </a:rPr>
              <a:t>NVIDIA TensorRT™</a:t>
            </a:r>
            <a:r>
              <a:rPr kumimoji="0" 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是一种高性能深度学习推理优化器和运行时</a:t>
            </a:r>
            <a:r>
              <a:rPr kumimoji="0" lang="zh-CN" alt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加速库</a:t>
            </a:r>
            <a:r>
              <a:rPr kumimoji="0" lang="en-US" sz="1800" b="0" i="0" u="none" strike="noStrike" kern="1200" cap="none" spc="0" normalizeH="0" baseline="0" noProof="0" dirty="0">
                <a:ln>
                  <a:noFill/>
                </a:ln>
                <a:solidFill>
                  <a:prstClr val="black"/>
                </a:solidFill>
                <a:effectLst/>
                <a:uLnTx/>
                <a:uFillTx/>
                <a:latin typeface="Noto Sans Mono CJK SC Regular" panose="020B0500000000000000" pitchFamily="34" charset="-122"/>
                <a:ea typeface="Noto Sans Mono CJK SC Regular" panose="020B0500000000000000" pitchFamily="34" charset="-122"/>
                <a:cs typeface="+mn-cs"/>
              </a:rPr>
              <a:t>，可为深度学习推理应用程序提供低延迟和高吞吐量。 使用TensorRT，您可以优化神经网络模型，以高精度校准低精度，最后将模型部署到超大规模数据中心，嵌入式或汽车产品平台。</a:t>
            </a:r>
          </a:p>
        </p:txBody>
      </p:sp>
      <p:pic>
        <p:nvPicPr>
          <p:cNvPr id="16" name="Picture 15">
            <a:extLst>
              <a:ext uri="{FF2B5EF4-FFF2-40B4-BE49-F238E27FC236}">
                <a16:creationId xmlns:a16="http://schemas.microsoft.com/office/drawing/2014/main" id="{31853DA5-6F11-48B4-9B63-B8FEDE73523A}"/>
              </a:ext>
            </a:extLst>
          </p:cNvPr>
          <p:cNvPicPr>
            <a:picLocks noChangeAspect="1"/>
          </p:cNvPicPr>
          <p:nvPr/>
        </p:nvPicPr>
        <p:blipFill>
          <a:blip r:embed="rId2"/>
          <a:stretch>
            <a:fillRect/>
          </a:stretch>
        </p:blipFill>
        <p:spPr>
          <a:xfrm>
            <a:off x="6968069" y="902618"/>
            <a:ext cx="4993217" cy="4390587"/>
          </a:xfrm>
          <a:prstGeom prst="rect">
            <a:avLst/>
          </a:prstGeom>
        </p:spPr>
      </p:pic>
      <p:sp>
        <p:nvSpPr>
          <p:cNvPr id="6" name="Rectangle 5">
            <a:extLst>
              <a:ext uri="{FF2B5EF4-FFF2-40B4-BE49-F238E27FC236}">
                <a16:creationId xmlns:a16="http://schemas.microsoft.com/office/drawing/2014/main" id="{AE43B609-F8E9-47F3-B3A7-615074BB6E89}"/>
              </a:ext>
            </a:extLst>
          </p:cNvPr>
          <p:cNvSpPr/>
          <p:nvPr/>
        </p:nvSpPr>
        <p:spPr>
          <a:xfrm>
            <a:off x="939800" y="2833638"/>
            <a:ext cx="6096000" cy="2351798"/>
          </a:xfrm>
          <a:prstGeom prst="rect">
            <a:avLst/>
          </a:prstGeom>
        </p:spPr>
        <p:txBody>
          <a:bodyPr>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新编译器加速递归神经网络常用的语音和异常检测</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支持超过</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20</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个新的</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ONNX</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操作，加速关键语音模型，如</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BERT, </a:t>
            </a:r>
            <a:r>
              <a:rPr kumimoji="0" lang="en-US" altLang="zh-CN" sz="2000" b="0" i="0" u="none" strike="noStrike" kern="1200" cap="none" spc="0" normalizeH="0" baseline="0" noProof="0" dirty="0" err="1">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TacoTron</a:t>
            </a:r>
            <a:r>
              <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 2</a:t>
            </a: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和</a:t>
            </a:r>
            <a:r>
              <a:rPr kumimoji="0" lang="en-US" altLang="zh-CN" sz="2000" b="0" i="0" u="none" strike="noStrike" kern="1200" cap="none" spc="0" normalizeH="0" baseline="0" noProof="0" dirty="0" err="1">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WaveRNN</a:t>
            </a:r>
            <a:endParaRPr kumimoji="0" lang="en-US" altLang="zh-CN"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rPr>
              <a:t>扩展了对动态形状的支持，以支持关键的人工智能会话模型</a:t>
            </a:r>
            <a:endParaRPr kumimoji="0" lang="en-US" sz="2000" b="0" i="0" u="none" strike="noStrike" kern="1200" cap="none" spc="0" normalizeH="0" baseline="0" noProof="0" dirty="0">
              <a:ln>
                <a:noFill/>
              </a:ln>
              <a:solidFill>
                <a:srgbClr val="000000"/>
              </a:solidFill>
              <a:effectLst/>
              <a:uLnTx/>
              <a:uFillTx/>
              <a:latin typeface="Noto Sans Mono CJK SC Regular" panose="020B0500000000000000" pitchFamily="34" charset="-122"/>
              <a:ea typeface="Noto Sans Mono CJK SC Regular" panose="020B0500000000000000" pitchFamily="34" charset="-122"/>
              <a:cs typeface="+mn-cs"/>
            </a:endParaRPr>
          </a:p>
        </p:txBody>
      </p:sp>
      <p:sp>
        <p:nvSpPr>
          <p:cNvPr id="3" name="Rectangle 2">
            <a:extLst>
              <a:ext uri="{FF2B5EF4-FFF2-40B4-BE49-F238E27FC236}">
                <a16:creationId xmlns:a16="http://schemas.microsoft.com/office/drawing/2014/main" id="{750C3999-03BF-4BBD-9EF1-6DDD0C2004C7}"/>
              </a:ext>
            </a:extLst>
          </p:cNvPr>
          <p:cNvSpPr/>
          <p:nvPr/>
        </p:nvSpPr>
        <p:spPr>
          <a:xfrm>
            <a:off x="868016" y="5432432"/>
            <a:ext cx="9462053"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rebuchet MS"/>
                <a:ea typeface="+mn-ea"/>
                <a:cs typeface="+mn-cs"/>
              </a:rPr>
              <a:t>ONNX: Added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ConstantOfShape</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DequantizeLinear</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Equal, Erf, Expand, Greater, GRU, Less, Loop, LRN, LSTM, Not,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PRelu</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QuantizeLinear</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RandomUniform</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a:t>
            </a:r>
            <a:r>
              <a:rPr kumimoji="0" lang="en-US" sz="1800" b="0" i="0" u="none" strike="noStrike" kern="1200" cap="none" spc="0" normalizeH="0" baseline="0" noProof="0" dirty="0" err="1">
                <a:ln>
                  <a:noFill/>
                </a:ln>
                <a:solidFill>
                  <a:srgbClr val="000000"/>
                </a:solidFill>
                <a:effectLst/>
                <a:uLnTx/>
                <a:uFillTx/>
                <a:latin typeface="Trebuchet MS"/>
                <a:ea typeface="+mn-ea"/>
                <a:cs typeface="+mn-cs"/>
              </a:rPr>
              <a:t>RandomUniformLike</a:t>
            </a:r>
            <a:r>
              <a:rPr kumimoji="0" lang="en-US" sz="1800" b="0" i="0" u="none" strike="noStrike" kern="1200" cap="none" spc="0" normalizeH="0" baseline="0" noProof="0" dirty="0">
                <a:ln>
                  <a:noFill/>
                </a:ln>
                <a:solidFill>
                  <a:srgbClr val="000000"/>
                </a:solidFill>
                <a:effectLst/>
                <a:uLnTx/>
                <a:uFillTx/>
                <a:latin typeface="Trebuchet MS"/>
                <a:ea typeface="+mn-ea"/>
                <a:cs typeface="+mn-cs"/>
              </a:rPr>
              <a:t>, Range, RNN, Scan, Sqrt, Tile, and Where</a:t>
            </a:r>
          </a:p>
        </p:txBody>
      </p:sp>
    </p:spTree>
    <p:extLst>
      <p:ext uri="{BB962C8B-B14F-4D97-AF65-F5344CB8AC3E}">
        <p14:creationId xmlns:p14="http://schemas.microsoft.com/office/powerpoint/2010/main" val="263582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3B54-9234-46D5-8588-6194620FD0BE}"/>
              </a:ext>
            </a:extLst>
          </p:cNvPr>
          <p:cNvSpPr>
            <a:spLocks noGrp="1"/>
          </p:cNvSpPr>
          <p:nvPr>
            <p:ph type="title"/>
          </p:nvPr>
        </p:nvSpPr>
        <p:spPr>
          <a:xfrm>
            <a:off x="2806348" y="384528"/>
            <a:ext cx="6579306" cy="687917"/>
          </a:xfrm>
        </p:spPr>
        <p:txBody>
          <a:bodyPr/>
          <a:lstStyle/>
          <a:p>
            <a:pPr eaLnBrk="1" hangingPunct="1">
              <a:defRPr/>
            </a:pPr>
            <a:r>
              <a:rPr lang="en-US" sz="3111" dirty="0">
                <a:latin typeface="DINPro-Regular" panose="02000503030000020004" pitchFamily="50" charset="0"/>
              </a:rPr>
              <a:t>Framework Integrations</a:t>
            </a:r>
          </a:p>
        </p:txBody>
      </p:sp>
      <p:sp>
        <p:nvSpPr>
          <p:cNvPr id="27651" name="Content Placeholder 2">
            <a:extLst>
              <a:ext uri="{FF2B5EF4-FFF2-40B4-BE49-F238E27FC236}">
                <a16:creationId xmlns:a16="http://schemas.microsoft.com/office/drawing/2014/main" id="{809FFA4C-A6DE-44BE-A77D-94A3F6C4FB78}"/>
              </a:ext>
            </a:extLst>
          </p:cNvPr>
          <p:cNvSpPr>
            <a:spLocks noGrp="1" noChangeArrowheads="1"/>
          </p:cNvSpPr>
          <p:nvPr>
            <p:ph idx="1"/>
          </p:nvPr>
        </p:nvSpPr>
        <p:spPr>
          <a:xfrm>
            <a:off x="485071" y="1199445"/>
            <a:ext cx="11221861" cy="1673931"/>
          </a:xfrm>
        </p:spPr>
        <p:txBody>
          <a:bodyPr/>
          <a:lstStyle/>
          <a:p>
            <a:pPr eaLnBrk="1" hangingPunct="1"/>
            <a:r>
              <a:rPr lang="en-US" altLang="en-US">
                <a:latin typeface="DINPro-Regular" panose="02000503030000020004" pitchFamily="50" charset="0"/>
              </a:rPr>
              <a:t>NVIDIA works closely with deep learning framework developers to achieve optimized performance for inference on AI platforms using TensorRT. If your training models are in the ONNX format or other popular frameworks such as TensorFlow and MATLAB, there are easy ways for you to import models into TensorRT for inference. Below are few integrations with information on how to get started.</a:t>
            </a:r>
          </a:p>
        </p:txBody>
      </p:sp>
      <p:pic>
        <p:nvPicPr>
          <p:cNvPr id="27652" name="Picture 5">
            <a:extLst>
              <a:ext uri="{FF2B5EF4-FFF2-40B4-BE49-F238E27FC236}">
                <a16:creationId xmlns:a16="http://schemas.microsoft.com/office/drawing/2014/main" id="{E5A6BF4D-0FEF-49E2-9623-2DDF222B4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167" y="4030487"/>
            <a:ext cx="19685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a:extLst>
              <a:ext uri="{FF2B5EF4-FFF2-40B4-BE49-F238E27FC236}">
                <a16:creationId xmlns:a16="http://schemas.microsoft.com/office/drawing/2014/main" id="{B8892DD0-9B13-46A7-820A-4E667F8A7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278" y="3984626"/>
            <a:ext cx="2095500" cy="140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7">
            <a:extLst>
              <a:ext uri="{FF2B5EF4-FFF2-40B4-BE49-F238E27FC236}">
                <a16:creationId xmlns:a16="http://schemas.microsoft.com/office/drawing/2014/main" id="{F8BF06E9-921E-4089-AB73-218BD65D6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320" y="4275667"/>
            <a:ext cx="2566458" cy="109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67277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a:extLst>
              <a:ext uri="{FF2B5EF4-FFF2-40B4-BE49-F238E27FC236}">
                <a16:creationId xmlns:a16="http://schemas.microsoft.com/office/drawing/2014/main" id="{F743BC88-BEF5-4B78-84AD-B2AE54ABAB15}"/>
              </a:ext>
            </a:extLst>
          </p:cNvPr>
          <p:cNvSpPr>
            <a:spLocks noChangeArrowheads="1"/>
          </p:cNvSpPr>
          <p:nvPr/>
        </p:nvSpPr>
        <p:spPr bwMode="auto">
          <a:xfrm>
            <a:off x="11281834" y="6517570"/>
            <a:ext cx="169333" cy="11994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FFFFFF"/>
              </a:solidFill>
            </a:endParaRPr>
          </a:p>
        </p:txBody>
      </p:sp>
      <p:sp>
        <p:nvSpPr>
          <p:cNvPr id="28675" name="object 3">
            <a:extLst>
              <a:ext uri="{FF2B5EF4-FFF2-40B4-BE49-F238E27FC236}">
                <a16:creationId xmlns:a16="http://schemas.microsoft.com/office/drawing/2014/main" id="{2A6A522F-038F-4DD9-AD54-75E3EE5C3679}"/>
              </a:ext>
            </a:extLst>
          </p:cNvPr>
          <p:cNvSpPr>
            <a:spLocks/>
          </p:cNvSpPr>
          <p:nvPr/>
        </p:nvSpPr>
        <p:spPr bwMode="auto">
          <a:xfrm>
            <a:off x="0" y="0"/>
            <a:ext cx="12192000" cy="6858000"/>
          </a:xfrm>
          <a:custGeom>
            <a:avLst/>
            <a:gdLst>
              <a:gd name="T0" fmla="*/ 0 w 10972800"/>
              <a:gd name="T1" fmla="*/ 0 h 6172200"/>
              <a:gd name="T2" fmla="*/ 10972800 w 10972800"/>
              <a:gd name="T3" fmla="*/ 0 h 6172200"/>
              <a:gd name="T4" fmla="*/ 10972800 w 10972800"/>
              <a:gd name="T5" fmla="*/ 6172200 h 6172200"/>
              <a:gd name="T6" fmla="*/ 0 w 10972800"/>
              <a:gd name="T7" fmla="*/ 6172200 h 6172200"/>
              <a:gd name="T8" fmla="*/ 0 w 10972800"/>
              <a:gd name="T9" fmla="*/ 0 h 6172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72800" h="6172200">
                <a:moveTo>
                  <a:pt x="0" y="0"/>
                </a:moveTo>
                <a:lnTo>
                  <a:pt x="10972800" y="0"/>
                </a:lnTo>
                <a:lnTo>
                  <a:pt x="10972800" y="6172200"/>
                </a:lnTo>
                <a:lnTo>
                  <a:pt x="0" y="617220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4" name="object 4">
            <a:extLst>
              <a:ext uri="{FF2B5EF4-FFF2-40B4-BE49-F238E27FC236}">
                <a16:creationId xmlns:a16="http://schemas.microsoft.com/office/drawing/2014/main" id="{7F325D2D-7D4F-48D0-8F59-9C98DCE13D9F}"/>
              </a:ext>
            </a:extLst>
          </p:cNvPr>
          <p:cNvSpPr txBox="1">
            <a:spLocks noGrp="1"/>
          </p:cNvSpPr>
          <p:nvPr>
            <p:ph type="title"/>
          </p:nvPr>
        </p:nvSpPr>
        <p:spPr>
          <a:xfrm>
            <a:off x="592667" y="3094818"/>
            <a:ext cx="6985000" cy="630515"/>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spc="-117" dirty="0">
                <a:solidFill>
                  <a:srgbClr val="FFFFFF"/>
                </a:solidFill>
                <a:latin typeface="DINPro-Regular" panose="02000503030000020004" pitchFamily="50" charset="0"/>
              </a:rPr>
              <a:t>TensorRT: </a:t>
            </a:r>
            <a:r>
              <a:rPr lang="en-US" dirty="0">
                <a:solidFill>
                  <a:srgbClr val="FFFFFF"/>
                </a:solidFill>
                <a:latin typeface="DINPro-Regular" panose="02000503030000020004" pitchFamily="50" charset="0"/>
              </a:rPr>
              <a:t>work flow</a:t>
            </a:r>
            <a:endParaRPr dirty="0">
              <a:solidFill>
                <a:srgbClr val="FFFFFF"/>
              </a:solidFill>
              <a:latin typeface="DINPro-Regular" panose="02000503030000020004" pitchFamily="50" charset="0"/>
            </a:endParaRPr>
          </a:p>
        </p:txBody>
      </p:sp>
    </p:spTree>
    <p:extLst>
      <p:ext uri="{BB962C8B-B14F-4D97-AF65-F5344CB8AC3E}">
        <p14:creationId xmlns:p14="http://schemas.microsoft.com/office/powerpoint/2010/main" val="40743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bject 2">
            <a:extLst>
              <a:ext uri="{FF2B5EF4-FFF2-40B4-BE49-F238E27FC236}">
                <a16:creationId xmlns:a16="http://schemas.microsoft.com/office/drawing/2014/main" id="{05E5CA32-6F6B-4307-98DC-A9C97FA31CFB}"/>
              </a:ext>
            </a:extLst>
          </p:cNvPr>
          <p:cNvSpPr txBox="1">
            <a:spLocks noChangeArrowheads="1"/>
          </p:cNvSpPr>
          <p:nvPr/>
        </p:nvSpPr>
        <p:spPr bwMode="auto">
          <a:xfrm>
            <a:off x="11071931" y="6487584"/>
            <a:ext cx="146402" cy="15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111"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spcBef>
                <a:spcPts val="111"/>
              </a:spcBef>
              <a:spcAft>
                <a:spcPct val="0"/>
              </a:spcAft>
            </a:pPr>
            <a:r>
              <a:rPr lang="en-US" altLang="en-US" sz="889">
                <a:solidFill>
                  <a:srgbClr val="000000"/>
                </a:solidFill>
                <a:latin typeface="Trebuchet MS" panose="020B0603020202020204" pitchFamily="34" charset="0"/>
              </a:rPr>
              <a:t>11</a:t>
            </a:r>
          </a:p>
        </p:txBody>
      </p:sp>
      <p:sp>
        <p:nvSpPr>
          <p:cNvPr id="4" name="object 3">
            <a:extLst>
              <a:ext uri="{FF2B5EF4-FFF2-40B4-BE49-F238E27FC236}">
                <a16:creationId xmlns:a16="http://schemas.microsoft.com/office/drawing/2014/main" id="{7ECD21F6-1B76-45BE-8E1F-223D596C4266}"/>
              </a:ext>
            </a:extLst>
          </p:cNvPr>
          <p:cNvSpPr txBox="1">
            <a:spLocks noGrp="1"/>
          </p:cNvSpPr>
          <p:nvPr>
            <p:ph type="title"/>
          </p:nvPr>
        </p:nvSpPr>
        <p:spPr>
          <a:xfrm>
            <a:off x="1615722" y="405953"/>
            <a:ext cx="7627056" cy="775853"/>
          </a:xfrm>
        </p:spPr>
        <p:txBody>
          <a:bodyPr vert="horz" wrap="square" lIns="0" tIns="158750" rIns="0" bIns="0" numCol="1" rtlCol="0" anchor="b" anchorCtr="0" compatLnSpc="1">
            <a:prstTxWarp prst="textNoShape">
              <a:avLst/>
            </a:prstTxWarp>
            <a:spAutoFit/>
          </a:bodyPr>
          <a:lstStyle/>
          <a:p>
            <a:pPr marL="14111" eaLnBrk="1" hangingPunct="1">
              <a:lnSpc>
                <a:spcPct val="100000"/>
              </a:lnSpc>
              <a:spcBef>
                <a:spcPts val="1250"/>
              </a:spcBef>
              <a:defRPr/>
            </a:pPr>
            <a:r>
              <a:rPr spc="-428" dirty="0">
                <a:latin typeface="DINPro-Regular" panose="02000503030000020004" pitchFamily="50" charset="0"/>
                <a:cs typeface="Trebuchet MS"/>
              </a:rPr>
              <a:t>T</a:t>
            </a:r>
            <a:r>
              <a:rPr dirty="0">
                <a:latin typeface="DINPro-Regular" panose="02000503030000020004" pitchFamily="50" charset="0"/>
                <a:cs typeface="Trebuchet MS"/>
              </a:rPr>
              <a:t>e</a:t>
            </a:r>
            <a:r>
              <a:rPr spc="-6" dirty="0">
                <a:latin typeface="DINPro-Regular" panose="02000503030000020004" pitchFamily="50" charset="0"/>
                <a:cs typeface="Trebuchet MS"/>
              </a:rPr>
              <a:t>n</a:t>
            </a:r>
            <a:r>
              <a:rPr dirty="0">
                <a:latin typeface="DINPro-Regular" panose="02000503030000020004" pitchFamily="50" charset="0"/>
                <a:cs typeface="Trebuchet MS"/>
              </a:rPr>
              <a:t>so</a:t>
            </a:r>
            <a:r>
              <a:rPr spc="-6" dirty="0">
                <a:latin typeface="DINPro-Regular" panose="02000503030000020004" pitchFamily="50" charset="0"/>
                <a:cs typeface="Trebuchet MS"/>
              </a:rPr>
              <a:t>r</a:t>
            </a:r>
            <a:r>
              <a:rPr spc="-161" dirty="0">
                <a:latin typeface="DINPro-Regular" panose="02000503030000020004" pitchFamily="50" charset="0"/>
                <a:cs typeface="Trebuchet MS"/>
              </a:rPr>
              <a:t>R</a:t>
            </a:r>
            <a:r>
              <a:rPr dirty="0">
                <a:latin typeface="DINPro-Regular" panose="02000503030000020004" pitchFamily="50" charset="0"/>
                <a:cs typeface="Trebuchet MS"/>
              </a:rPr>
              <a:t>T</a:t>
            </a:r>
            <a:r>
              <a:rPr lang="en-US" dirty="0">
                <a:latin typeface="DINPro-Regular" panose="02000503030000020004" pitchFamily="50" charset="0"/>
                <a:cs typeface="Trebuchet MS"/>
              </a:rPr>
              <a:t> </a:t>
            </a:r>
            <a:r>
              <a:rPr spc="-22" dirty="0">
                <a:latin typeface="DINPro-Regular" panose="02000503030000020004" pitchFamily="50" charset="0"/>
              </a:rPr>
              <a:t>Workflow</a:t>
            </a:r>
            <a:endParaRPr dirty="0">
              <a:latin typeface="DINPro-Regular" panose="02000503030000020004" pitchFamily="50" charset="0"/>
            </a:endParaRPr>
          </a:p>
        </p:txBody>
      </p:sp>
      <p:sp>
        <p:nvSpPr>
          <p:cNvPr id="30724" name="object 4">
            <a:extLst>
              <a:ext uri="{FF2B5EF4-FFF2-40B4-BE49-F238E27FC236}">
                <a16:creationId xmlns:a16="http://schemas.microsoft.com/office/drawing/2014/main" id="{D501034E-0C8C-492B-AFB5-5D067431F31F}"/>
              </a:ext>
            </a:extLst>
          </p:cNvPr>
          <p:cNvSpPr>
            <a:spLocks noChangeArrowheads="1"/>
          </p:cNvSpPr>
          <p:nvPr/>
        </p:nvSpPr>
        <p:spPr bwMode="auto">
          <a:xfrm>
            <a:off x="2194278" y="4981222"/>
            <a:ext cx="848431" cy="91722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25" name="object 5">
            <a:extLst>
              <a:ext uri="{FF2B5EF4-FFF2-40B4-BE49-F238E27FC236}">
                <a16:creationId xmlns:a16="http://schemas.microsoft.com/office/drawing/2014/main" id="{BBADDA71-2F42-43DA-A3BF-BEE3D0314A30}"/>
              </a:ext>
            </a:extLst>
          </p:cNvPr>
          <p:cNvSpPr txBox="1">
            <a:spLocks noChangeArrowheads="1"/>
          </p:cNvSpPr>
          <p:nvPr/>
        </p:nvSpPr>
        <p:spPr bwMode="auto">
          <a:xfrm>
            <a:off x="3979334" y="6138333"/>
            <a:ext cx="1449917" cy="55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689" rIns="0" bIns="0">
            <a:spAutoFit/>
          </a:bodyPr>
          <a:lstStyle>
            <a:lvl1pPr marL="317500" indent="-3048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52774" indent="-338663" defTabSz="507995" fontAlgn="base">
              <a:lnSpc>
                <a:spcPts val="2000"/>
              </a:lnSpc>
              <a:spcBef>
                <a:spcPts val="292"/>
              </a:spcBef>
              <a:spcAft>
                <a:spcPct val="0"/>
              </a:spcAft>
            </a:pPr>
            <a:r>
              <a:rPr lang="en-US" altLang="en-US" sz="1778">
                <a:solidFill>
                  <a:srgbClr val="000000"/>
                </a:solidFill>
                <a:latin typeface="Trebuchet MS" panose="020B0603020202020204" pitchFamily="34" charset="0"/>
              </a:rPr>
              <a:t>OPTIMIZATION  ENGINE</a:t>
            </a:r>
          </a:p>
        </p:txBody>
      </p:sp>
      <p:sp>
        <p:nvSpPr>
          <p:cNvPr id="30726" name="object 6">
            <a:extLst>
              <a:ext uri="{FF2B5EF4-FFF2-40B4-BE49-F238E27FC236}">
                <a16:creationId xmlns:a16="http://schemas.microsoft.com/office/drawing/2014/main" id="{30622F1D-071E-488B-AB24-23F89D8A62A5}"/>
              </a:ext>
            </a:extLst>
          </p:cNvPr>
          <p:cNvSpPr>
            <a:spLocks noChangeArrowheads="1"/>
          </p:cNvSpPr>
          <p:nvPr/>
        </p:nvSpPr>
        <p:spPr bwMode="auto">
          <a:xfrm>
            <a:off x="3838223" y="4572001"/>
            <a:ext cx="1732139" cy="14922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27" name="object 7">
            <a:extLst>
              <a:ext uri="{FF2B5EF4-FFF2-40B4-BE49-F238E27FC236}">
                <a16:creationId xmlns:a16="http://schemas.microsoft.com/office/drawing/2014/main" id="{ACEDA022-47E4-4EB4-8FDF-80C449B10CAF}"/>
              </a:ext>
            </a:extLst>
          </p:cNvPr>
          <p:cNvSpPr>
            <a:spLocks noChangeArrowheads="1"/>
          </p:cNvSpPr>
          <p:nvPr/>
        </p:nvSpPr>
        <p:spPr bwMode="auto">
          <a:xfrm>
            <a:off x="4448529" y="5122333"/>
            <a:ext cx="532694" cy="57855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28" name="object 8">
            <a:extLst>
              <a:ext uri="{FF2B5EF4-FFF2-40B4-BE49-F238E27FC236}">
                <a16:creationId xmlns:a16="http://schemas.microsoft.com/office/drawing/2014/main" id="{66C2CC64-BCDE-44A0-B7F4-1FB5231DF9DF}"/>
              </a:ext>
            </a:extLst>
          </p:cNvPr>
          <p:cNvSpPr>
            <a:spLocks noChangeArrowheads="1"/>
          </p:cNvSpPr>
          <p:nvPr/>
        </p:nvSpPr>
        <p:spPr bwMode="auto">
          <a:xfrm>
            <a:off x="4728986" y="5362223"/>
            <a:ext cx="769056" cy="65969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29" name="object 9">
            <a:extLst>
              <a:ext uri="{FF2B5EF4-FFF2-40B4-BE49-F238E27FC236}">
                <a16:creationId xmlns:a16="http://schemas.microsoft.com/office/drawing/2014/main" id="{E8FDDEC6-D7E2-4761-AEAA-CF5CD7E3EFF6}"/>
              </a:ext>
            </a:extLst>
          </p:cNvPr>
          <p:cNvSpPr txBox="1">
            <a:spLocks noChangeArrowheads="1"/>
          </p:cNvSpPr>
          <p:nvPr/>
        </p:nvSpPr>
        <p:spPr bwMode="auto">
          <a:xfrm>
            <a:off x="8565445" y="6138333"/>
            <a:ext cx="1167694" cy="55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689" rIns="0" bIns="0">
            <a:spAutoFit/>
          </a:bodyPr>
          <a:lstStyle>
            <a:lvl1pPr marL="190500" indent="-1778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11665" indent="-197554" defTabSz="507995" fontAlgn="base">
              <a:lnSpc>
                <a:spcPts val="2000"/>
              </a:lnSpc>
              <a:spcBef>
                <a:spcPts val="292"/>
              </a:spcBef>
              <a:spcAft>
                <a:spcPct val="0"/>
              </a:spcAft>
            </a:pPr>
            <a:r>
              <a:rPr lang="en-US" altLang="en-US" sz="1778">
                <a:solidFill>
                  <a:srgbClr val="000000"/>
                </a:solidFill>
                <a:latin typeface="Trebuchet MS" panose="020B0603020202020204" pitchFamily="34" charset="0"/>
              </a:rPr>
              <a:t>EXECUTION  ENGINE</a:t>
            </a:r>
          </a:p>
        </p:txBody>
      </p:sp>
      <p:sp>
        <p:nvSpPr>
          <p:cNvPr id="30730" name="object 10">
            <a:extLst>
              <a:ext uri="{FF2B5EF4-FFF2-40B4-BE49-F238E27FC236}">
                <a16:creationId xmlns:a16="http://schemas.microsoft.com/office/drawing/2014/main" id="{5FD9675C-0AA0-4173-95CA-16D89AD4B26C}"/>
              </a:ext>
            </a:extLst>
          </p:cNvPr>
          <p:cNvSpPr>
            <a:spLocks noChangeArrowheads="1"/>
          </p:cNvSpPr>
          <p:nvPr/>
        </p:nvSpPr>
        <p:spPr bwMode="auto">
          <a:xfrm>
            <a:off x="8283222" y="4545542"/>
            <a:ext cx="1735667" cy="147990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31" name="object 11">
            <a:extLst>
              <a:ext uri="{FF2B5EF4-FFF2-40B4-BE49-F238E27FC236}">
                <a16:creationId xmlns:a16="http://schemas.microsoft.com/office/drawing/2014/main" id="{E22E6681-818D-4F5B-BE8A-D7A43764428B}"/>
              </a:ext>
            </a:extLst>
          </p:cNvPr>
          <p:cNvSpPr>
            <a:spLocks noChangeArrowheads="1"/>
          </p:cNvSpPr>
          <p:nvPr/>
        </p:nvSpPr>
        <p:spPr bwMode="auto">
          <a:xfrm>
            <a:off x="8805333" y="5094111"/>
            <a:ext cx="672042" cy="564444"/>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32" name="object 12">
            <a:extLst>
              <a:ext uri="{FF2B5EF4-FFF2-40B4-BE49-F238E27FC236}">
                <a16:creationId xmlns:a16="http://schemas.microsoft.com/office/drawing/2014/main" id="{8EA35436-0FAB-4963-A264-FC0F65736B02}"/>
              </a:ext>
            </a:extLst>
          </p:cNvPr>
          <p:cNvSpPr>
            <a:spLocks noChangeArrowheads="1"/>
          </p:cNvSpPr>
          <p:nvPr/>
        </p:nvSpPr>
        <p:spPr bwMode="auto">
          <a:xfrm>
            <a:off x="9412111" y="5423960"/>
            <a:ext cx="536222" cy="460374"/>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14" name="object 13">
            <a:extLst>
              <a:ext uri="{FF2B5EF4-FFF2-40B4-BE49-F238E27FC236}">
                <a16:creationId xmlns:a16="http://schemas.microsoft.com/office/drawing/2014/main" id="{36F4B8AD-9F9D-4BBD-9BC0-AE076A02D3A9}"/>
              </a:ext>
            </a:extLst>
          </p:cNvPr>
          <p:cNvSpPr txBox="1"/>
          <p:nvPr/>
        </p:nvSpPr>
        <p:spPr>
          <a:xfrm>
            <a:off x="6618111" y="6138334"/>
            <a:ext cx="546806" cy="287850"/>
          </a:xfrm>
          <a:prstGeom prst="rect">
            <a:avLst/>
          </a:prstGeom>
        </p:spPr>
        <p:txBody>
          <a:bodyPr lIns="0" tIns="14111" rIns="0" bIns="0">
            <a:spAutoFit/>
          </a:bodyPr>
          <a:lstStyle/>
          <a:p>
            <a:pPr marL="14111" defTabSz="507995" fontAlgn="base">
              <a:spcBef>
                <a:spcPts val="111"/>
              </a:spcBef>
              <a:spcAft>
                <a:spcPct val="0"/>
              </a:spcAft>
              <a:defRPr/>
            </a:pPr>
            <a:r>
              <a:rPr sz="1778" dirty="0">
                <a:solidFill>
                  <a:srgbClr val="000000"/>
                </a:solidFill>
                <a:latin typeface="Trebuchet MS"/>
                <a:ea typeface="MS PGothic" panose="020B0600070205080204" pitchFamily="34" charset="-128"/>
                <a:cs typeface="Trebuchet MS"/>
              </a:rPr>
              <a:t>PL</a:t>
            </a:r>
            <a:r>
              <a:rPr sz="1778" spc="-6" dirty="0">
                <a:solidFill>
                  <a:srgbClr val="000000"/>
                </a:solidFill>
                <a:latin typeface="Trebuchet MS"/>
                <a:ea typeface="MS PGothic" panose="020B0600070205080204" pitchFamily="34" charset="-128"/>
                <a:cs typeface="Trebuchet MS"/>
              </a:rPr>
              <a:t>AN</a:t>
            </a:r>
            <a:endParaRPr sz="1778" dirty="0">
              <a:solidFill>
                <a:srgbClr val="000000"/>
              </a:solidFill>
              <a:latin typeface="Trebuchet MS"/>
              <a:ea typeface="MS PGothic" panose="020B0600070205080204" pitchFamily="34" charset="-128"/>
              <a:cs typeface="Trebuchet MS"/>
            </a:endParaRPr>
          </a:p>
        </p:txBody>
      </p:sp>
      <p:sp>
        <p:nvSpPr>
          <p:cNvPr id="30734" name="object 14">
            <a:extLst>
              <a:ext uri="{FF2B5EF4-FFF2-40B4-BE49-F238E27FC236}">
                <a16:creationId xmlns:a16="http://schemas.microsoft.com/office/drawing/2014/main" id="{869F8D18-1CC3-46CE-97CD-36E05AC62521}"/>
              </a:ext>
            </a:extLst>
          </p:cNvPr>
          <p:cNvSpPr>
            <a:spLocks noChangeArrowheads="1"/>
          </p:cNvSpPr>
          <p:nvPr/>
        </p:nvSpPr>
        <p:spPr bwMode="auto">
          <a:xfrm>
            <a:off x="6279445" y="4811889"/>
            <a:ext cx="1211792" cy="1042459"/>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ct val="0"/>
              </a:spcBef>
              <a:spcAft>
                <a:spcPct val="0"/>
              </a:spcAft>
            </a:pPr>
            <a:endParaRPr lang="en-US" altLang="en-US" sz="2000">
              <a:solidFill>
                <a:srgbClr val="000000"/>
              </a:solidFill>
            </a:endParaRPr>
          </a:p>
        </p:txBody>
      </p:sp>
      <p:sp>
        <p:nvSpPr>
          <p:cNvPr id="30735" name="object 15">
            <a:extLst>
              <a:ext uri="{FF2B5EF4-FFF2-40B4-BE49-F238E27FC236}">
                <a16:creationId xmlns:a16="http://schemas.microsoft.com/office/drawing/2014/main" id="{0F060EC8-C3EC-4D24-B990-039AEF668D76}"/>
              </a:ext>
            </a:extLst>
          </p:cNvPr>
          <p:cNvSpPr>
            <a:spLocks/>
          </p:cNvSpPr>
          <p:nvPr/>
        </p:nvSpPr>
        <p:spPr bwMode="auto">
          <a:xfrm>
            <a:off x="3171473" y="5434542"/>
            <a:ext cx="462139" cy="0"/>
          </a:xfrm>
          <a:custGeom>
            <a:avLst/>
            <a:gdLst>
              <a:gd name="T0" fmla="*/ 0 w 416560"/>
              <a:gd name="T1" fmla="*/ 392413 w 416560"/>
              <a:gd name="T2" fmla="*/ 414537 w 416560"/>
              <a:gd name="T3" fmla="*/ 0 60000 65536"/>
              <a:gd name="T4" fmla="*/ 0 60000 65536"/>
              <a:gd name="T5" fmla="*/ 0 60000 65536"/>
            </a:gdLst>
            <a:ahLst/>
            <a:cxnLst>
              <a:cxn ang="T3">
                <a:pos x="T0" y="0"/>
              </a:cxn>
              <a:cxn ang="T4">
                <a:pos x="T1" y="0"/>
              </a:cxn>
              <a:cxn ang="T5">
                <a:pos x="T2" y="0"/>
              </a:cxn>
            </a:cxnLst>
            <a:rect l="0" t="0" r="r" b="b"/>
            <a:pathLst>
              <a:path w="416560">
                <a:moveTo>
                  <a:pt x="0" y="0"/>
                </a:moveTo>
                <a:lnTo>
                  <a:pt x="394213" y="0"/>
                </a:lnTo>
                <a:lnTo>
                  <a:pt x="416439" y="0"/>
                </a:lnTo>
              </a:path>
            </a:pathLst>
          </a:custGeom>
          <a:noFill/>
          <a:ln w="44450">
            <a:solidFill>
              <a:srgbClr val="76B9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36" name="object 16">
            <a:extLst>
              <a:ext uri="{FF2B5EF4-FFF2-40B4-BE49-F238E27FC236}">
                <a16:creationId xmlns:a16="http://schemas.microsoft.com/office/drawing/2014/main" id="{6004073C-6C9E-4715-B67E-16A0BEF1E3EC}"/>
              </a:ext>
            </a:extLst>
          </p:cNvPr>
          <p:cNvSpPr>
            <a:spLocks/>
          </p:cNvSpPr>
          <p:nvPr/>
        </p:nvSpPr>
        <p:spPr bwMode="auto">
          <a:xfrm>
            <a:off x="3638904" y="5358695"/>
            <a:ext cx="151694" cy="151694"/>
          </a:xfrm>
          <a:custGeom>
            <a:avLst/>
            <a:gdLst>
              <a:gd name="T0" fmla="*/ 0 w 136525"/>
              <a:gd name="T1" fmla="*/ 0 h 136525"/>
              <a:gd name="T2" fmla="*/ 0 w 136525"/>
              <a:gd name="T3" fmla="*/ 136528 h 136525"/>
              <a:gd name="T4" fmla="*/ 136525 w 136525"/>
              <a:gd name="T5" fmla="*/ 68262 h 136525"/>
              <a:gd name="T6" fmla="*/ 0 w 136525"/>
              <a:gd name="T7" fmla="*/ 0 h 1365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525" h="136525">
                <a:moveTo>
                  <a:pt x="0" y="0"/>
                </a:moveTo>
                <a:lnTo>
                  <a:pt x="0" y="136528"/>
                </a:lnTo>
                <a:lnTo>
                  <a:pt x="136525" y="68262"/>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37" name="object 17">
            <a:extLst>
              <a:ext uri="{FF2B5EF4-FFF2-40B4-BE49-F238E27FC236}">
                <a16:creationId xmlns:a16="http://schemas.microsoft.com/office/drawing/2014/main" id="{00C244EC-A242-4A24-920B-0779051B7A80}"/>
              </a:ext>
            </a:extLst>
          </p:cNvPr>
          <p:cNvSpPr>
            <a:spLocks/>
          </p:cNvSpPr>
          <p:nvPr/>
        </p:nvSpPr>
        <p:spPr bwMode="auto">
          <a:xfrm>
            <a:off x="5658556" y="5406320"/>
            <a:ext cx="463903" cy="0"/>
          </a:xfrm>
          <a:custGeom>
            <a:avLst/>
            <a:gdLst>
              <a:gd name="T0" fmla="*/ 0 w 416560"/>
              <a:gd name="T1" fmla="*/ 396925 w 416560"/>
              <a:gd name="T2" fmla="*/ 419304 w 416560"/>
              <a:gd name="T3" fmla="*/ 0 60000 65536"/>
              <a:gd name="T4" fmla="*/ 0 60000 65536"/>
              <a:gd name="T5" fmla="*/ 0 60000 65536"/>
            </a:gdLst>
            <a:ahLst/>
            <a:cxnLst>
              <a:cxn ang="T3">
                <a:pos x="T0" y="0"/>
              </a:cxn>
              <a:cxn ang="T4">
                <a:pos x="T1" y="0"/>
              </a:cxn>
              <a:cxn ang="T5">
                <a:pos x="T2" y="0"/>
              </a:cxn>
            </a:cxnLst>
            <a:rect l="0" t="0" r="r" b="b"/>
            <a:pathLst>
              <a:path w="416560">
                <a:moveTo>
                  <a:pt x="0" y="0"/>
                </a:moveTo>
                <a:lnTo>
                  <a:pt x="394213" y="0"/>
                </a:lnTo>
                <a:lnTo>
                  <a:pt x="416439" y="0"/>
                </a:lnTo>
              </a:path>
            </a:pathLst>
          </a:custGeom>
          <a:noFill/>
          <a:ln w="44450">
            <a:solidFill>
              <a:srgbClr val="76B9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38" name="object 18">
            <a:extLst>
              <a:ext uri="{FF2B5EF4-FFF2-40B4-BE49-F238E27FC236}">
                <a16:creationId xmlns:a16="http://schemas.microsoft.com/office/drawing/2014/main" id="{CD03DC78-B25C-428B-B07D-E4E2BA5DC13A}"/>
              </a:ext>
            </a:extLst>
          </p:cNvPr>
          <p:cNvSpPr>
            <a:spLocks/>
          </p:cNvSpPr>
          <p:nvPr/>
        </p:nvSpPr>
        <p:spPr bwMode="auto">
          <a:xfrm>
            <a:off x="6125987" y="5330473"/>
            <a:ext cx="151694" cy="151694"/>
          </a:xfrm>
          <a:custGeom>
            <a:avLst/>
            <a:gdLst>
              <a:gd name="T0" fmla="*/ 0 w 136525"/>
              <a:gd name="T1" fmla="*/ 0 h 136525"/>
              <a:gd name="T2" fmla="*/ 0 w 136525"/>
              <a:gd name="T3" fmla="*/ 136528 h 136525"/>
              <a:gd name="T4" fmla="*/ 136525 w 136525"/>
              <a:gd name="T5" fmla="*/ 68262 h 136525"/>
              <a:gd name="T6" fmla="*/ 0 w 136525"/>
              <a:gd name="T7" fmla="*/ 0 h 1365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525" h="136525">
                <a:moveTo>
                  <a:pt x="0" y="0"/>
                </a:moveTo>
                <a:lnTo>
                  <a:pt x="0" y="136528"/>
                </a:lnTo>
                <a:lnTo>
                  <a:pt x="136525" y="68262"/>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39" name="object 19">
            <a:extLst>
              <a:ext uri="{FF2B5EF4-FFF2-40B4-BE49-F238E27FC236}">
                <a16:creationId xmlns:a16="http://schemas.microsoft.com/office/drawing/2014/main" id="{5B81FD50-E300-433B-A3C0-B4C17387A158}"/>
              </a:ext>
            </a:extLst>
          </p:cNvPr>
          <p:cNvSpPr>
            <a:spLocks/>
          </p:cNvSpPr>
          <p:nvPr/>
        </p:nvSpPr>
        <p:spPr bwMode="auto">
          <a:xfrm>
            <a:off x="7547682" y="5353403"/>
            <a:ext cx="462139" cy="0"/>
          </a:xfrm>
          <a:custGeom>
            <a:avLst/>
            <a:gdLst>
              <a:gd name="T0" fmla="*/ 0 w 416559"/>
              <a:gd name="T1" fmla="*/ 392416 w 416559"/>
              <a:gd name="T2" fmla="*/ 414540 w 416559"/>
              <a:gd name="T3" fmla="*/ 0 60000 65536"/>
              <a:gd name="T4" fmla="*/ 0 60000 65536"/>
              <a:gd name="T5" fmla="*/ 0 60000 65536"/>
            </a:gdLst>
            <a:ahLst/>
            <a:cxnLst>
              <a:cxn ang="T3">
                <a:pos x="T0" y="0"/>
              </a:cxn>
              <a:cxn ang="T4">
                <a:pos x="T1" y="0"/>
              </a:cxn>
              <a:cxn ang="T5">
                <a:pos x="T2" y="0"/>
              </a:cxn>
            </a:cxnLst>
            <a:rect l="0" t="0" r="r" b="b"/>
            <a:pathLst>
              <a:path w="416559">
                <a:moveTo>
                  <a:pt x="0" y="0"/>
                </a:moveTo>
                <a:lnTo>
                  <a:pt x="394213" y="0"/>
                </a:lnTo>
                <a:lnTo>
                  <a:pt x="416439" y="0"/>
                </a:lnTo>
              </a:path>
            </a:pathLst>
          </a:custGeom>
          <a:noFill/>
          <a:ln w="44450">
            <a:solidFill>
              <a:srgbClr val="76B9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40" name="object 20">
            <a:extLst>
              <a:ext uri="{FF2B5EF4-FFF2-40B4-BE49-F238E27FC236}">
                <a16:creationId xmlns:a16="http://schemas.microsoft.com/office/drawing/2014/main" id="{1F74C100-2C35-40DB-9C24-D6C8F05F06D0}"/>
              </a:ext>
            </a:extLst>
          </p:cNvPr>
          <p:cNvSpPr>
            <a:spLocks/>
          </p:cNvSpPr>
          <p:nvPr/>
        </p:nvSpPr>
        <p:spPr bwMode="auto">
          <a:xfrm>
            <a:off x="8015112" y="5277556"/>
            <a:ext cx="151694" cy="151694"/>
          </a:xfrm>
          <a:custGeom>
            <a:avLst/>
            <a:gdLst>
              <a:gd name="T0" fmla="*/ 0 w 136525"/>
              <a:gd name="T1" fmla="*/ 0 h 136525"/>
              <a:gd name="T2" fmla="*/ 0 w 136525"/>
              <a:gd name="T3" fmla="*/ 136525 h 136525"/>
              <a:gd name="T4" fmla="*/ 136525 w 136525"/>
              <a:gd name="T5" fmla="*/ 68262 h 136525"/>
              <a:gd name="T6" fmla="*/ 0 w 136525"/>
              <a:gd name="T7" fmla="*/ 0 h 1365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525" h="136525">
                <a:moveTo>
                  <a:pt x="0" y="0"/>
                </a:moveTo>
                <a:lnTo>
                  <a:pt x="0" y="136525"/>
                </a:lnTo>
                <a:lnTo>
                  <a:pt x="136525" y="68262"/>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0741" name="object 21">
            <a:extLst>
              <a:ext uri="{FF2B5EF4-FFF2-40B4-BE49-F238E27FC236}">
                <a16:creationId xmlns:a16="http://schemas.microsoft.com/office/drawing/2014/main" id="{3D1D66C1-C4BD-48DD-A150-82B0E81F3098}"/>
              </a:ext>
            </a:extLst>
          </p:cNvPr>
          <p:cNvSpPr txBox="1">
            <a:spLocks noChangeArrowheads="1"/>
          </p:cNvSpPr>
          <p:nvPr/>
        </p:nvSpPr>
        <p:spPr bwMode="auto">
          <a:xfrm>
            <a:off x="2102556" y="6138333"/>
            <a:ext cx="1030111" cy="550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689" rIns="0" bIns="0">
            <a:spAutoFit/>
          </a:bodyPr>
          <a:lstStyle>
            <a:lvl1pPr marL="12700" indent="1016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indent="112888" defTabSz="507995" fontAlgn="base">
              <a:lnSpc>
                <a:spcPts val="2000"/>
              </a:lnSpc>
              <a:spcBef>
                <a:spcPts val="292"/>
              </a:spcBef>
              <a:spcAft>
                <a:spcPct val="0"/>
              </a:spcAft>
            </a:pPr>
            <a:r>
              <a:rPr lang="en-US" altLang="en-US" sz="1778">
                <a:solidFill>
                  <a:srgbClr val="000000"/>
                </a:solidFill>
                <a:latin typeface="Trebuchet MS" panose="020B0603020202020204" pitchFamily="34" charset="0"/>
              </a:rPr>
              <a:t>NEURAL  NETWORK</a:t>
            </a:r>
          </a:p>
        </p:txBody>
      </p:sp>
      <p:sp>
        <p:nvSpPr>
          <p:cNvPr id="23" name="object 22">
            <a:extLst>
              <a:ext uri="{FF2B5EF4-FFF2-40B4-BE49-F238E27FC236}">
                <a16:creationId xmlns:a16="http://schemas.microsoft.com/office/drawing/2014/main" id="{1F360F94-01BB-4487-A005-1CBA8D70D353}"/>
              </a:ext>
            </a:extLst>
          </p:cNvPr>
          <p:cNvSpPr txBox="1"/>
          <p:nvPr/>
        </p:nvSpPr>
        <p:spPr>
          <a:xfrm>
            <a:off x="2046112" y="2307167"/>
            <a:ext cx="4081639" cy="312721"/>
          </a:xfrm>
          <a:prstGeom prst="rect">
            <a:avLst/>
          </a:prstGeom>
        </p:spPr>
        <p:txBody>
          <a:bodyPr lIns="0" tIns="13406" rIns="0" bIns="0">
            <a:spAutoFit/>
          </a:bodyPr>
          <a:lstStyle/>
          <a:p>
            <a:pPr marL="14111" defTabSz="507995" fontAlgn="base">
              <a:spcBef>
                <a:spcPts val="106"/>
              </a:spcBef>
              <a:spcAft>
                <a:spcPct val="0"/>
              </a:spcAft>
              <a:defRPr/>
            </a:pPr>
            <a:r>
              <a:rPr sz="1944" spc="-11" dirty="0">
                <a:solidFill>
                  <a:srgbClr val="000000"/>
                </a:solidFill>
                <a:latin typeface="Trebuchet MS"/>
                <a:ea typeface="MS PGothic" panose="020B0600070205080204" pitchFamily="34" charset="-128"/>
                <a:cs typeface="Trebuchet MS"/>
              </a:rPr>
              <a:t>Pre-trained </a:t>
            </a:r>
            <a:r>
              <a:rPr sz="1944" spc="-6" dirty="0">
                <a:solidFill>
                  <a:srgbClr val="000000"/>
                </a:solidFill>
                <a:latin typeface="Trebuchet MS"/>
                <a:ea typeface="MS PGothic" panose="020B0600070205080204" pitchFamily="34" charset="-128"/>
                <a:cs typeface="Trebuchet MS"/>
              </a:rPr>
              <a:t>FP32 model and</a:t>
            </a:r>
            <a:r>
              <a:rPr sz="1944" spc="-61" dirty="0">
                <a:solidFill>
                  <a:srgbClr val="000000"/>
                </a:solidFill>
                <a:latin typeface="Trebuchet MS"/>
                <a:ea typeface="MS PGothic" panose="020B0600070205080204" pitchFamily="34" charset="-128"/>
                <a:cs typeface="Trebuchet MS"/>
              </a:rPr>
              <a:t> </a:t>
            </a:r>
            <a:r>
              <a:rPr sz="1944" spc="-6" dirty="0">
                <a:solidFill>
                  <a:srgbClr val="000000"/>
                </a:solidFill>
                <a:latin typeface="Trebuchet MS"/>
                <a:ea typeface="MS PGothic" panose="020B0600070205080204" pitchFamily="34" charset="-128"/>
                <a:cs typeface="Trebuchet MS"/>
              </a:rPr>
              <a:t>network</a:t>
            </a:r>
            <a:endParaRPr sz="1944" dirty="0">
              <a:solidFill>
                <a:srgbClr val="000000"/>
              </a:solidFill>
              <a:latin typeface="Trebuchet MS"/>
              <a:ea typeface="MS PGothic" panose="020B0600070205080204" pitchFamily="34" charset="-128"/>
              <a:cs typeface="Trebuchet MS"/>
            </a:endParaRPr>
          </a:p>
        </p:txBody>
      </p:sp>
      <p:sp>
        <p:nvSpPr>
          <p:cNvPr id="30743" name="object 23">
            <a:extLst>
              <a:ext uri="{FF2B5EF4-FFF2-40B4-BE49-F238E27FC236}">
                <a16:creationId xmlns:a16="http://schemas.microsoft.com/office/drawing/2014/main" id="{8AA4F0E6-4147-49E6-9EEF-87AC30BF3093}"/>
              </a:ext>
            </a:extLst>
          </p:cNvPr>
          <p:cNvSpPr txBox="1">
            <a:spLocks noChangeArrowheads="1"/>
          </p:cNvSpPr>
          <p:nvPr/>
        </p:nvSpPr>
        <p:spPr bwMode="auto">
          <a:xfrm>
            <a:off x="1044222" y="1795639"/>
            <a:ext cx="881944" cy="158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122"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spcBef>
                <a:spcPts val="917"/>
              </a:spcBef>
              <a:spcAft>
                <a:spcPct val="0"/>
              </a:spcAft>
            </a:pPr>
            <a:r>
              <a:rPr lang="en-US" altLang="en-US" sz="2111">
                <a:solidFill>
                  <a:srgbClr val="000000"/>
                </a:solidFill>
                <a:latin typeface="Trebuchet MS" panose="020B0603020202020204" pitchFamily="34" charset="0"/>
              </a:rPr>
              <a:t>Input</a:t>
            </a:r>
          </a:p>
          <a:p>
            <a:pPr marL="14111" algn="r" defTabSz="507995" fontAlgn="base">
              <a:spcBef>
                <a:spcPts val="737"/>
              </a:spcBef>
              <a:spcAft>
                <a:spcPct val="0"/>
              </a:spcAft>
            </a:pPr>
            <a:r>
              <a:rPr lang="en-US" altLang="en-US" sz="1889">
                <a:solidFill>
                  <a:srgbClr val="000000"/>
                </a:solidFill>
                <a:latin typeface="Trebuchet MS" panose="020B0603020202020204" pitchFamily="34" charset="0"/>
              </a:rPr>
              <a:t>●</a:t>
            </a:r>
          </a:p>
          <a:p>
            <a:pPr marL="14111" defTabSz="507995" fontAlgn="base">
              <a:spcBef>
                <a:spcPts val="444"/>
              </a:spcBef>
              <a:spcAft>
                <a:spcPct val="0"/>
              </a:spcAft>
            </a:pPr>
            <a:r>
              <a:rPr lang="en-US" altLang="en-US" sz="2111">
                <a:solidFill>
                  <a:srgbClr val="000000"/>
                </a:solidFill>
                <a:latin typeface="Trebuchet MS" panose="020B0603020202020204" pitchFamily="34" charset="0"/>
              </a:rPr>
              <a:t>Output</a:t>
            </a:r>
          </a:p>
          <a:p>
            <a:pPr marL="14111" algn="r" defTabSz="507995" fontAlgn="base">
              <a:spcBef>
                <a:spcPts val="737"/>
              </a:spcBef>
              <a:spcAft>
                <a:spcPct val="0"/>
              </a:spcAft>
            </a:pPr>
            <a:r>
              <a:rPr lang="en-US" altLang="en-US" sz="1889">
                <a:solidFill>
                  <a:srgbClr val="000000"/>
                </a:solidFill>
                <a:latin typeface="Trebuchet MS" panose="020B0603020202020204" pitchFamily="34" charset="0"/>
              </a:rPr>
              <a:t>●</a:t>
            </a:r>
          </a:p>
        </p:txBody>
      </p:sp>
      <p:sp>
        <p:nvSpPr>
          <p:cNvPr id="25" name="object 24">
            <a:extLst>
              <a:ext uri="{FF2B5EF4-FFF2-40B4-BE49-F238E27FC236}">
                <a16:creationId xmlns:a16="http://schemas.microsoft.com/office/drawing/2014/main" id="{1F867398-FAB4-4A56-83B3-78B058B243EE}"/>
              </a:ext>
            </a:extLst>
          </p:cNvPr>
          <p:cNvSpPr txBox="1"/>
          <p:nvPr/>
        </p:nvSpPr>
        <p:spPr>
          <a:xfrm>
            <a:off x="2046111" y="3083278"/>
            <a:ext cx="5780264" cy="312721"/>
          </a:xfrm>
          <a:prstGeom prst="rect">
            <a:avLst/>
          </a:prstGeom>
        </p:spPr>
        <p:txBody>
          <a:bodyPr lIns="0" tIns="13406" rIns="0" bIns="0">
            <a:spAutoFit/>
          </a:bodyPr>
          <a:lstStyle/>
          <a:p>
            <a:pPr marL="14111" defTabSz="507995" fontAlgn="base">
              <a:spcBef>
                <a:spcPts val="106"/>
              </a:spcBef>
              <a:spcAft>
                <a:spcPct val="0"/>
              </a:spcAft>
              <a:defRPr/>
            </a:pPr>
            <a:r>
              <a:rPr sz="1944" spc="-6" dirty="0">
                <a:solidFill>
                  <a:srgbClr val="000000"/>
                </a:solidFill>
                <a:latin typeface="Trebuchet MS"/>
                <a:ea typeface="MS PGothic" panose="020B0600070205080204" pitchFamily="34" charset="-128"/>
                <a:cs typeface="Trebuchet MS"/>
              </a:rPr>
              <a:t>Optimized execution engine on GPU for deployment</a:t>
            </a:r>
            <a:endParaRPr sz="1944" dirty="0">
              <a:solidFill>
                <a:srgbClr val="000000"/>
              </a:solidFill>
              <a:latin typeface="Trebuchet MS"/>
              <a:ea typeface="MS PGothic" panose="020B0600070205080204" pitchFamily="34" charset="-128"/>
              <a:cs typeface="Trebuchet MS"/>
            </a:endParaRPr>
          </a:p>
        </p:txBody>
      </p:sp>
      <p:sp>
        <p:nvSpPr>
          <p:cNvPr id="30745" name="object 25">
            <a:extLst>
              <a:ext uri="{FF2B5EF4-FFF2-40B4-BE49-F238E27FC236}">
                <a16:creationId xmlns:a16="http://schemas.microsoft.com/office/drawing/2014/main" id="{A54C6B77-EB63-4A9E-99CB-92DB0F01C8F3}"/>
              </a:ext>
            </a:extLst>
          </p:cNvPr>
          <p:cNvSpPr txBox="1">
            <a:spLocks noChangeArrowheads="1"/>
          </p:cNvSpPr>
          <p:nvPr/>
        </p:nvSpPr>
        <p:spPr bwMode="auto">
          <a:xfrm>
            <a:off x="1044223" y="3832932"/>
            <a:ext cx="10659181" cy="62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2089"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lnSpc>
                <a:spcPts val="2222"/>
              </a:lnSpc>
              <a:spcBef>
                <a:spcPts val="487"/>
              </a:spcBef>
              <a:spcAft>
                <a:spcPct val="0"/>
              </a:spcAft>
            </a:pPr>
            <a:r>
              <a:rPr lang="en-US" altLang="en-US" sz="2111">
                <a:solidFill>
                  <a:srgbClr val="000000"/>
                </a:solidFill>
                <a:latin typeface="Trebuchet MS" panose="020B0603020202020204" pitchFamily="34" charset="0"/>
              </a:rPr>
              <a:t>Serialized a PLAN can be reloaded from the disk into the TensorRT runtime. There is  no need to perform the optimization step again.</a:t>
            </a:r>
          </a:p>
        </p:txBody>
      </p:sp>
    </p:spTree>
    <p:extLst>
      <p:ext uri="{BB962C8B-B14F-4D97-AF65-F5344CB8AC3E}">
        <p14:creationId xmlns:p14="http://schemas.microsoft.com/office/powerpoint/2010/main" val="11675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25076F-036E-4163-A0E4-EA84719BBD64}"/>
              </a:ext>
            </a:extLst>
          </p:cNvPr>
          <p:cNvSpPr txBox="1"/>
          <p:nvPr/>
        </p:nvSpPr>
        <p:spPr>
          <a:xfrm>
            <a:off x="711200" y="330200"/>
            <a:ext cx="4512733" cy="707886"/>
          </a:xfrm>
          <a:prstGeom prst="rect">
            <a:avLst/>
          </a:prstGeom>
          <a:noFill/>
        </p:spPr>
        <p:txBody>
          <a:bodyPr wrap="square" rtlCol="0">
            <a:spAutoFit/>
          </a:bodyPr>
          <a:lstStyle/>
          <a:p>
            <a:r>
              <a:rPr lang="en-US" sz="4000" dirty="0">
                <a:solidFill>
                  <a:prstClr val="black"/>
                </a:solidFill>
                <a:latin typeface="DINPro-Medium" panose="02000503030000020004" pitchFamily="50" charset="0"/>
              </a:rPr>
              <a:t>TensorRT</a:t>
            </a:r>
          </a:p>
        </p:txBody>
      </p:sp>
      <p:sp>
        <p:nvSpPr>
          <p:cNvPr id="4" name="TextBox 3">
            <a:extLst>
              <a:ext uri="{FF2B5EF4-FFF2-40B4-BE49-F238E27FC236}">
                <a16:creationId xmlns:a16="http://schemas.microsoft.com/office/drawing/2014/main" id="{1D24C5CB-D9E3-4EBB-8B3C-A38B13C1BAC7}"/>
              </a:ext>
            </a:extLst>
          </p:cNvPr>
          <p:cNvSpPr txBox="1"/>
          <p:nvPr/>
        </p:nvSpPr>
        <p:spPr>
          <a:xfrm>
            <a:off x="838200" y="2155584"/>
            <a:ext cx="708660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42900" indent="-342900">
              <a:lnSpc>
                <a:spcPct val="90000"/>
              </a:lnSpc>
              <a:buFont typeface="+mj-lt"/>
              <a:buAutoNum type="arabicPeriod"/>
            </a:pPr>
            <a:endParaRPr lang="en-US" sz="1400" dirty="0">
              <a:solidFill>
                <a:schemeClr val="bg1"/>
              </a:solidFill>
              <a:latin typeface="Trebuchet MS" panose="020B0603020202020204" pitchFamily="34" charset="0"/>
            </a:endParaRPr>
          </a:p>
        </p:txBody>
      </p:sp>
      <p:pic>
        <p:nvPicPr>
          <p:cNvPr id="5" name="Picture 2" descr="Figure 1. TensorRT optimizes trained neural network models to produce adeployment-ready runtime inference engine.">
            <a:extLst>
              <a:ext uri="{FF2B5EF4-FFF2-40B4-BE49-F238E27FC236}">
                <a16:creationId xmlns:a16="http://schemas.microsoft.com/office/drawing/2014/main" id="{9889235E-C142-4561-A08D-59E679FAF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848" y="1434043"/>
            <a:ext cx="10089444" cy="52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967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E935D03-747A-48D3-8292-776168EC872C}"/>
              </a:ext>
            </a:extLst>
          </p:cNvPr>
          <p:cNvSpPr txBox="1">
            <a:spLocks noGrp="1"/>
          </p:cNvSpPr>
          <p:nvPr>
            <p:ph type="title" idx="4294967295"/>
          </p:nvPr>
        </p:nvSpPr>
        <p:spPr>
          <a:xfrm>
            <a:off x="3513667" y="45099"/>
            <a:ext cx="4390320" cy="1246068"/>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dirty="0">
                <a:latin typeface="DINPro-Regular" panose="02000503030000020004" pitchFamily="50" charset="0"/>
              </a:rPr>
              <a:t>Fuse network</a:t>
            </a:r>
            <a:r>
              <a:rPr spc="-78" dirty="0">
                <a:latin typeface="DINPro-Regular" panose="02000503030000020004" pitchFamily="50" charset="0"/>
              </a:rPr>
              <a:t> </a:t>
            </a:r>
            <a:r>
              <a:rPr dirty="0">
                <a:latin typeface="DINPro-Regular" panose="02000503030000020004" pitchFamily="50" charset="0"/>
              </a:rPr>
              <a:t>layers</a:t>
            </a:r>
          </a:p>
        </p:txBody>
      </p:sp>
      <p:sp>
        <p:nvSpPr>
          <p:cNvPr id="31747" name="object 64">
            <a:extLst>
              <a:ext uri="{FF2B5EF4-FFF2-40B4-BE49-F238E27FC236}">
                <a16:creationId xmlns:a16="http://schemas.microsoft.com/office/drawing/2014/main" id="{C528EE29-B9F5-4639-916E-FBD6B1CC86F9}"/>
              </a:ext>
            </a:extLst>
          </p:cNvPr>
          <p:cNvSpPr>
            <a:spLocks noGrp="1" noChangeArrowheads="1"/>
          </p:cNvSpPr>
          <p:nvPr>
            <p:ph type="sldNum" sz="quarter" idx="4294967295"/>
          </p:nvPr>
        </p:nvSpPr>
        <p:spPr bwMode="auto">
          <a:xfrm>
            <a:off x="0" y="1"/>
            <a:ext cx="0" cy="622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56" rIns="0" bIns="0">
            <a:spAutoFit/>
          </a:bodyPr>
          <a:lstStyle>
            <a:lvl1pPr marL="28222">
              <a:defRPr>
                <a:solidFill>
                  <a:schemeClr val="tx1"/>
                </a:solidFill>
                <a:latin typeface="Arial" panose="020B0604020202020204" pitchFamily="34" charset="0"/>
                <a:ea typeface="MS PGothic" panose="020B0600070205080204" pitchFamily="34" charset="-128"/>
              </a:defRPr>
            </a:lvl1pPr>
            <a:lvl2pPr marL="825492" indent="-317497">
              <a:defRPr>
                <a:solidFill>
                  <a:schemeClr val="tx1"/>
                </a:solidFill>
                <a:latin typeface="Arial" panose="020B0604020202020204" pitchFamily="34" charset="0"/>
                <a:ea typeface="MS PGothic" panose="020B0600070205080204" pitchFamily="34" charset="-128"/>
              </a:defRPr>
            </a:lvl2pPr>
            <a:lvl3pPr marL="1269987" indent="-253997">
              <a:defRPr>
                <a:solidFill>
                  <a:schemeClr val="tx1"/>
                </a:solidFill>
                <a:latin typeface="Arial" panose="020B0604020202020204" pitchFamily="34" charset="0"/>
                <a:ea typeface="MS PGothic" panose="020B0600070205080204" pitchFamily="34" charset="-128"/>
              </a:defRPr>
            </a:lvl3pPr>
            <a:lvl4pPr marL="1777982" indent="-253997">
              <a:defRPr>
                <a:solidFill>
                  <a:schemeClr val="tx1"/>
                </a:solidFill>
                <a:latin typeface="Arial" panose="020B0604020202020204" pitchFamily="34" charset="0"/>
                <a:ea typeface="MS PGothic" panose="020B0600070205080204" pitchFamily="34" charset="-128"/>
              </a:defRPr>
            </a:lvl4pPr>
            <a:lvl5pPr marL="2285977" indent="-253997">
              <a:defRPr>
                <a:solidFill>
                  <a:schemeClr val="tx1"/>
                </a:solidFill>
                <a:latin typeface="Arial" panose="020B0604020202020204" pitchFamily="34" charset="0"/>
                <a:ea typeface="MS PGothic" panose="020B0600070205080204" pitchFamily="34" charset="-128"/>
              </a:defRPr>
            </a:lvl5pPr>
            <a:lvl6pPr marL="279397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30196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80996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31795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56"/>
              </a:spcBef>
              <a:spcAft>
                <a:spcPct val="0"/>
              </a:spcAft>
            </a:pPr>
            <a:fld id="{55F2D4FB-5968-472E-85F7-5E72DDBCA84A}" type="slidenum">
              <a:rPr lang="en-US" altLang="en-US" sz="2000">
                <a:solidFill>
                  <a:srgbClr val="FFFFFF"/>
                </a:solidFill>
              </a:rPr>
              <a:pPr defTabSz="507995" fontAlgn="base">
                <a:spcBef>
                  <a:spcPts val="56"/>
                </a:spcBef>
                <a:spcAft>
                  <a:spcPct val="0"/>
                </a:spcAft>
              </a:pPr>
              <a:t>15</a:t>
            </a:fld>
            <a:endParaRPr lang="en-US" altLang="en-US" sz="2000">
              <a:solidFill>
                <a:srgbClr val="FFFFFF"/>
              </a:solidFill>
            </a:endParaRPr>
          </a:p>
        </p:txBody>
      </p:sp>
      <p:sp>
        <p:nvSpPr>
          <p:cNvPr id="3" name="object 3">
            <a:extLst>
              <a:ext uri="{FF2B5EF4-FFF2-40B4-BE49-F238E27FC236}">
                <a16:creationId xmlns:a16="http://schemas.microsoft.com/office/drawing/2014/main" id="{56858AA3-5847-4D43-B14E-098D306E0264}"/>
              </a:ext>
            </a:extLst>
          </p:cNvPr>
          <p:cNvSpPr txBox="1"/>
          <p:nvPr/>
        </p:nvSpPr>
        <p:spPr>
          <a:xfrm>
            <a:off x="3598334" y="1326445"/>
            <a:ext cx="5007681" cy="424682"/>
          </a:xfrm>
          <a:prstGeom prst="rect">
            <a:avLst/>
          </a:prstGeom>
        </p:spPr>
        <p:txBody>
          <a:bodyPr lIns="0" tIns="14111" rIns="0" bIns="0">
            <a:spAutoFit/>
          </a:bodyPr>
          <a:lstStyle/>
          <a:p>
            <a:pPr marL="14111" defTabSz="507995" fontAlgn="base">
              <a:spcBef>
                <a:spcPts val="111"/>
              </a:spcBef>
              <a:spcAft>
                <a:spcPct val="0"/>
              </a:spcAft>
              <a:defRPr/>
            </a:pPr>
            <a:r>
              <a:rPr sz="2667" spc="-6" dirty="0">
                <a:solidFill>
                  <a:srgbClr val="76B900"/>
                </a:solidFill>
                <a:latin typeface="DINPro-Regular" panose="02000503030000020004" pitchFamily="50" charset="0"/>
                <a:ea typeface="MS PGothic" panose="020B0600070205080204" pitchFamily="34" charset="-128"/>
                <a:cs typeface="Trebuchet MS"/>
              </a:rPr>
              <a:t>Inception </a:t>
            </a:r>
            <a:r>
              <a:rPr sz="2667" dirty="0">
                <a:solidFill>
                  <a:srgbClr val="76B900"/>
                </a:solidFill>
                <a:latin typeface="DINPro-Regular" panose="02000503030000020004" pitchFamily="50" charset="0"/>
                <a:ea typeface="MS PGothic" panose="020B0600070205080204" pitchFamily="34" charset="-128"/>
                <a:cs typeface="Trebuchet MS"/>
              </a:rPr>
              <a:t>structure in</a:t>
            </a:r>
            <a:r>
              <a:rPr sz="2667" spc="-33" dirty="0">
                <a:solidFill>
                  <a:srgbClr val="76B900"/>
                </a:solidFill>
                <a:latin typeface="DINPro-Regular" panose="02000503030000020004" pitchFamily="50" charset="0"/>
                <a:ea typeface="MS PGothic" panose="020B0600070205080204" pitchFamily="34" charset="-128"/>
                <a:cs typeface="Trebuchet MS"/>
              </a:rPr>
              <a:t> </a:t>
            </a:r>
            <a:r>
              <a:rPr sz="2667" spc="-6" dirty="0">
                <a:solidFill>
                  <a:srgbClr val="76B900"/>
                </a:solidFill>
                <a:latin typeface="DINPro-Regular" panose="02000503030000020004" pitchFamily="50" charset="0"/>
                <a:ea typeface="MS PGothic" panose="020B0600070205080204" pitchFamily="34" charset="-128"/>
                <a:cs typeface="Trebuchet MS"/>
              </a:rPr>
              <a:t>GoogleNet</a:t>
            </a:r>
            <a:endParaRPr sz="2667" dirty="0">
              <a:solidFill>
                <a:srgbClr val="FFFFFF"/>
              </a:solidFill>
              <a:latin typeface="DINPro-Regular" panose="02000503030000020004" pitchFamily="50" charset="0"/>
              <a:ea typeface="MS PGothic" panose="020B0600070205080204" pitchFamily="34" charset="-128"/>
              <a:cs typeface="Trebuchet MS"/>
            </a:endParaRPr>
          </a:p>
        </p:txBody>
      </p:sp>
      <p:sp>
        <p:nvSpPr>
          <p:cNvPr id="31749" name="object 4">
            <a:extLst>
              <a:ext uri="{FF2B5EF4-FFF2-40B4-BE49-F238E27FC236}">
                <a16:creationId xmlns:a16="http://schemas.microsoft.com/office/drawing/2014/main" id="{4CE77970-55E6-490D-972E-A73A747D00AC}"/>
              </a:ext>
            </a:extLst>
          </p:cNvPr>
          <p:cNvSpPr>
            <a:spLocks/>
          </p:cNvSpPr>
          <p:nvPr/>
        </p:nvSpPr>
        <p:spPr bwMode="auto">
          <a:xfrm>
            <a:off x="4663722" y="2594681"/>
            <a:ext cx="1608667" cy="352778"/>
          </a:xfrm>
          <a:custGeom>
            <a:avLst/>
            <a:gdLst>
              <a:gd name="T0" fmla="*/ 0 w 1446529"/>
              <a:gd name="T1" fmla="*/ 0 h 316230"/>
              <a:gd name="T2" fmla="*/ 1450218 w 1446529"/>
              <a:gd name="T3" fmla="*/ 0 h 316230"/>
              <a:gd name="T4" fmla="*/ 1450218 w 1446529"/>
              <a:gd name="T5" fmla="*/ 319709 h 316230"/>
              <a:gd name="T6" fmla="*/ 0 w 1446529"/>
              <a:gd name="T7" fmla="*/ 319709 h 316230"/>
              <a:gd name="T8" fmla="*/ 0 w 1446529"/>
              <a:gd name="T9" fmla="*/ 0 h 316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16230">
                <a:moveTo>
                  <a:pt x="0" y="0"/>
                </a:moveTo>
                <a:lnTo>
                  <a:pt x="1446402" y="0"/>
                </a:lnTo>
                <a:lnTo>
                  <a:pt x="1446402" y="315887"/>
                </a:lnTo>
                <a:lnTo>
                  <a:pt x="0" y="315887"/>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5" name="object 5">
            <a:extLst>
              <a:ext uri="{FF2B5EF4-FFF2-40B4-BE49-F238E27FC236}">
                <a16:creationId xmlns:a16="http://schemas.microsoft.com/office/drawing/2014/main" id="{16D525F6-7301-4CD0-867A-13914A2B03EF}"/>
              </a:ext>
            </a:extLst>
          </p:cNvPr>
          <p:cNvSpPr txBox="1"/>
          <p:nvPr/>
        </p:nvSpPr>
        <p:spPr>
          <a:xfrm>
            <a:off x="5080001" y="2596445"/>
            <a:ext cx="788459" cy="322025"/>
          </a:xfrm>
          <a:prstGeom prst="rect">
            <a:avLst/>
          </a:prstGeom>
        </p:spPr>
        <p:txBody>
          <a:bodyPr lIns="0" tIns="14111" rIns="0" bIns="0">
            <a:spAutoFit/>
          </a:bodyPr>
          <a:lstStyle/>
          <a:p>
            <a:pPr marL="14111"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
        <p:nvSpPr>
          <p:cNvPr id="6" name="object 6">
            <a:extLst>
              <a:ext uri="{FF2B5EF4-FFF2-40B4-BE49-F238E27FC236}">
                <a16:creationId xmlns:a16="http://schemas.microsoft.com/office/drawing/2014/main" id="{EC472664-1EF1-4FD4-B095-B5142B97BB08}"/>
              </a:ext>
            </a:extLst>
          </p:cNvPr>
          <p:cNvSpPr txBox="1"/>
          <p:nvPr/>
        </p:nvSpPr>
        <p:spPr>
          <a:xfrm>
            <a:off x="8380237" y="4439710"/>
            <a:ext cx="1606902" cy="540747"/>
          </a:xfrm>
          <a:prstGeom prst="rect">
            <a:avLst/>
          </a:prstGeom>
          <a:solidFill>
            <a:srgbClr val="76B900"/>
          </a:solidFill>
        </p:spPr>
        <p:txBody>
          <a:bodyPr lIns="0" tIns="230717" rIns="0" bIns="0">
            <a:spAutoFit/>
          </a:bodyPr>
          <a:lstStyle/>
          <a:p>
            <a:pPr marL="283630" defTabSz="507995" fontAlgn="base">
              <a:spcBef>
                <a:spcPts val="1817"/>
              </a:spcBef>
              <a:spcAft>
                <a:spcPct val="0"/>
              </a:spcAft>
              <a:defRPr/>
            </a:pPr>
            <a:r>
              <a:rPr sz="2000" dirty="0">
                <a:solidFill>
                  <a:srgbClr val="FFFFFF"/>
                </a:solidFill>
                <a:latin typeface="Trebuchet MS"/>
                <a:ea typeface="MS PGothic" panose="020B0600070205080204" pitchFamily="34" charset="-128"/>
                <a:cs typeface="Trebuchet MS"/>
              </a:rPr>
              <a:t>max</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pool</a:t>
            </a:r>
            <a:endParaRPr sz="2000" dirty="0">
              <a:solidFill>
                <a:srgbClr val="FFFFFF"/>
              </a:solidFill>
              <a:latin typeface="Trebuchet MS"/>
              <a:ea typeface="MS PGothic" panose="020B0600070205080204" pitchFamily="34" charset="-128"/>
              <a:cs typeface="Trebuchet MS"/>
            </a:endParaRPr>
          </a:p>
        </p:txBody>
      </p:sp>
      <p:sp>
        <p:nvSpPr>
          <p:cNvPr id="31752" name="object 7">
            <a:extLst>
              <a:ext uri="{FF2B5EF4-FFF2-40B4-BE49-F238E27FC236}">
                <a16:creationId xmlns:a16="http://schemas.microsoft.com/office/drawing/2014/main" id="{2C3EF3AD-ABB2-4441-BAEA-741CE4D6936B}"/>
              </a:ext>
            </a:extLst>
          </p:cNvPr>
          <p:cNvSpPr>
            <a:spLocks/>
          </p:cNvSpPr>
          <p:nvPr/>
        </p:nvSpPr>
        <p:spPr bwMode="auto">
          <a:xfrm>
            <a:off x="5021792" y="5799667"/>
            <a:ext cx="1606902" cy="342194"/>
          </a:xfrm>
          <a:custGeom>
            <a:avLst/>
            <a:gdLst>
              <a:gd name="T0" fmla="*/ 0 w 1446529"/>
              <a:gd name="T1" fmla="*/ 0 h 308610"/>
              <a:gd name="T2" fmla="*/ 1445451 w 1446529"/>
              <a:gd name="T3" fmla="*/ 0 h 308610"/>
              <a:gd name="T4" fmla="*/ 1445451 w 1446529"/>
              <a:gd name="T5" fmla="*/ 306501 h 308610"/>
              <a:gd name="T6" fmla="*/ 0 w 1446529"/>
              <a:gd name="T7" fmla="*/ 306501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1"/>
                </a:lnTo>
                <a:lnTo>
                  <a:pt x="0" y="308401"/>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3" name="object 8">
            <a:extLst>
              <a:ext uri="{FF2B5EF4-FFF2-40B4-BE49-F238E27FC236}">
                <a16:creationId xmlns:a16="http://schemas.microsoft.com/office/drawing/2014/main" id="{3413497D-1CCF-4D4A-855B-CB44EF5EE2A9}"/>
              </a:ext>
            </a:extLst>
          </p:cNvPr>
          <p:cNvSpPr>
            <a:spLocks/>
          </p:cNvSpPr>
          <p:nvPr/>
        </p:nvSpPr>
        <p:spPr bwMode="auto">
          <a:xfrm>
            <a:off x="4905376" y="2965098"/>
            <a:ext cx="518583" cy="222250"/>
          </a:xfrm>
          <a:custGeom>
            <a:avLst/>
            <a:gdLst>
              <a:gd name="T0" fmla="*/ 0 w 466089"/>
              <a:gd name="T1" fmla="*/ 201114 h 199389"/>
              <a:gd name="T2" fmla="*/ 463318 w 466089"/>
              <a:gd name="T3" fmla="*/ 1890 h 199389"/>
              <a:gd name="T4" fmla="*/ 467715 w 466089"/>
              <a:gd name="T5" fmla="*/ 0 h 199389"/>
              <a:gd name="T6" fmla="*/ 0 60000 65536"/>
              <a:gd name="T7" fmla="*/ 0 60000 65536"/>
              <a:gd name="T8" fmla="*/ 0 60000 65536"/>
            </a:gdLst>
            <a:ahLst/>
            <a:cxnLst>
              <a:cxn ang="T6">
                <a:pos x="T0" y="T1"/>
              </a:cxn>
              <a:cxn ang="T7">
                <a:pos x="T2" y="T3"/>
              </a:cxn>
              <a:cxn ang="T8">
                <a:pos x="T4" y="T5"/>
              </a:cxn>
            </a:cxnLst>
            <a:rect l="0" t="0" r="r" b="b"/>
            <a:pathLst>
              <a:path w="466089" h="199389">
                <a:moveTo>
                  <a:pt x="0" y="199203"/>
                </a:moveTo>
                <a:lnTo>
                  <a:pt x="461427" y="1872"/>
                </a:lnTo>
                <a:lnTo>
                  <a:pt x="46580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4" name="object 9">
            <a:extLst>
              <a:ext uri="{FF2B5EF4-FFF2-40B4-BE49-F238E27FC236}">
                <a16:creationId xmlns:a16="http://schemas.microsoft.com/office/drawing/2014/main" id="{94A0CE04-4BF7-4DF6-BF2A-7BD17E619EB1}"/>
              </a:ext>
            </a:extLst>
          </p:cNvPr>
          <p:cNvSpPr>
            <a:spLocks/>
          </p:cNvSpPr>
          <p:nvPr/>
        </p:nvSpPr>
        <p:spPr bwMode="auto">
          <a:xfrm>
            <a:off x="5416904" y="2943931"/>
            <a:ext cx="51152" cy="42333"/>
          </a:xfrm>
          <a:custGeom>
            <a:avLst/>
            <a:gdLst>
              <a:gd name="T0" fmla="*/ 0 w 45720"/>
              <a:gd name="T1" fmla="*/ 0 h 38100"/>
              <a:gd name="T2" fmla="*/ 16440 w 45720"/>
              <a:gd name="T3" fmla="*/ 37655 h 38100"/>
              <a:gd name="T4" fmla="*/ 46664 w 45720"/>
              <a:gd name="T5" fmla="*/ 2717 h 38100"/>
              <a:gd name="T6" fmla="*/ 0 w 45720"/>
              <a:gd name="T7" fmla="*/ 0 h 38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100">
                <a:moveTo>
                  <a:pt x="0" y="0"/>
                </a:moveTo>
                <a:lnTo>
                  <a:pt x="16103" y="37655"/>
                </a:lnTo>
                <a:lnTo>
                  <a:pt x="45707" y="2717"/>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5" name="object 10">
            <a:extLst>
              <a:ext uri="{FF2B5EF4-FFF2-40B4-BE49-F238E27FC236}">
                <a16:creationId xmlns:a16="http://schemas.microsoft.com/office/drawing/2014/main" id="{0B8728FA-65B2-446E-826E-AC1DF9012672}"/>
              </a:ext>
            </a:extLst>
          </p:cNvPr>
          <p:cNvSpPr>
            <a:spLocks/>
          </p:cNvSpPr>
          <p:nvPr/>
        </p:nvSpPr>
        <p:spPr bwMode="auto">
          <a:xfrm>
            <a:off x="2998611" y="2980972"/>
            <a:ext cx="2434167" cy="305153"/>
          </a:xfrm>
          <a:custGeom>
            <a:avLst/>
            <a:gdLst>
              <a:gd name="T0" fmla="*/ 0 w 2190750"/>
              <a:gd name="T1" fmla="*/ 273570 h 274955"/>
              <a:gd name="T2" fmla="*/ 27123 w 2190750"/>
              <a:gd name="T3" fmla="*/ 243994 h 274955"/>
              <a:gd name="T4" fmla="*/ 73058 w 2190750"/>
              <a:gd name="T5" fmla="*/ 224777 h 274955"/>
              <a:gd name="T6" fmla="*/ 138720 w 2190750"/>
              <a:gd name="T7" fmla="*/ 206310 h 274955"/>
              <a:gd name="T8" fmla="*/ 178263 w 2190750"/>
              <a:gd name="T9" fmla="*/ 197451 h 274955"/>
              <a:gd name="T10" fmla="*/ 221916 w 2190750"/>
              <a:gd name="T11" fmla="*/ 188892 h 274955"/>
              <a:gd name="T12" fmla="*/ 269404 w 2190750"/>
              <a:gd name="T13" fmla="*/ 180670 h 274955"/>
              <a:gd name="T14" fmla="*/ 320454 w 2190750"/>
              <a:gd name="T15" fmla="*/ 172824 h 274955"/>
              <a:gd name="T16" fmla="*/ 374791 w 2190750"/>
              <a:gd name="T17" fmla="*/ 165390 h 274955"/>
              <a:gd name="T18" fmla="*/ 432143 w 2190750"/>
              <a:gd name="T19" fmla="*/ 158405 h 274955"/>
              <a:gd name="T20" fmla="*/ 492234 w 2190750"/>
              <a:gd name="T21" fmla="*/ 151907 h 274955"/>
              <a:gd name="T22" fmla="*/ 554790 w 2190750"/>
              <a:gd name="T23" fmla="*/ 145935 h 274955"/>
              <a:gd name="T24" fmla="*/ 619539 w 2190750"/>
              <a:gd name="T25" fmla="*/ 140525 h 274955"/>
              <a:gd name="T26" fmla="*/ 686205 w 2190750"/>
              <a:gd name="T27" fmla="*/ 135714 h 274955"/>
              <a:gd name="T28" fmla="*/ 754515 w 2190750"/>
              <a:gd name="T29" fmla="*/ 131541 h 274955"/>
              <a:gd name="T30" fmla="*/ 824195 w 2190750"/>
              <a:gd name="T31" fmla="*/ 128042 h 274955"/>
              <a:gd name="T32" fmla="*/ 894971 w 2190750"/>
              <a:gd name="T33" fmla="*/ 125255 h 274955"/>
              <a:gd name="T34" fmla="*/ 966569 w 2190750"/>
              <a:gd name="T35" fmla="*/ 123220 h 274955"/>
              <a:gd name="T36" fmla="*/ 1038714 w 2190750"/>
              <a:gd name="T37" fmla="*/ 121970 h 274955"/>
              <a:gd name="T38" fmla="*/ 1111134 w 2190750"/>
              <a:gd name="T39" fmla="*/ 121545 h 274955"/>
              <a:gd name="T40" fmla="*/ 1175559 w 2190750"/>
              <a:gd name="T41" fmla="*/ 121209 h 274955"/>
              <a:gd name="T42" fmla="*/ 1239790 w 2190750"/>
              <a:gd name="T43" fmla="*/ 120216 h 274955"/>
              <a:gd name="T44" fmla="*/ 1303636 w 2190750"/>
              <a:gd name="T45" fmla="*/ 118594 h 274955"/>
              <a:gd name="T46" fmla="*/ 1366904 w 2190750"/>
              <a:gd name="T47" fmla="*/ 116370 h 274955"/>
              <a:gd name="T48" fmla="*/ 1429401 w 2190750"/>
              <a:gd name="T49" fmla="*/ 113569 h 274955"/>
              <a:gd name="T50" fmla="*/ 1490933 w 2190750"/>
              <a:gd name="T51" fmla="*/ 110217 h 274955"/>
              <a:gd name="T52" fmla="*/ 1551309 w 2190750"/>
              <a:gd name="T53" fmla="*/ 106341 h 274955"/>
              <a:gd name="T54" fmla="*/ 1610335 w 2190750"/>
              <a:gd name="T55" fmla="*/ 101968 h 274955"/>
              <a:gd name="T56" fmla="*/ 1667818 w 2190750"/>
              <a:gd name="T57" fmla="*/ 97125 h 274955"/>
              <a:gd name="T58" fmla="*/ 1723566 w 2190750"/>
              <a:gd name="T59" fmla="*/ 91836 h 274955"/>
              <a:gd name="T60" fmla="*/ 1777387 w 2190750"/>
              <a:gd name="T61" fmla="*/ 86129 h 274955"/>
              <a:gd name="T62" fmla="*/ 1829086 w 2190750"/>
              <a:gd name="T63" fmla="*/ 80031 h 274955"/>
              <a:gd name="T64" fmla="*/ 1878472 w 2190750"/>
              <a:gd name="T65" fmla="*/ 73566 h 274955"/>
              <a:gd name="T66" fmla="*/ 1925351 w 2190750"/>
              <a:gd name="T67" fmla="*/ 66763 h 274955"/>
              <a:gd name="T68" fmla="*/ 1969531 w 2190750"/>
              <a:gd name="T69" fmla="*/ 59646 h 274955"/>
              <a:gd name="T70" fmla="*/ 2010819 w 2190750"/>
              <a:gd name="T71" fmla="*/ 52244 h 274955"/>
              <a:gd name="T72" fmla="*/ 2049022 w 2190750"/>
              <a:gd name="T73" fmla="*/ 44580 h 274955"/>
              <a:gd name="T74" fmla="*/ 2115402 w 2190750"/>
              <a:gd name="T75" fmla="*/ 28580 h 274955"/>
              <a:gd name="T76" fmla="*/ 2167129 w 2190750"/>
              <a:gd name="T77" fmla="*/ 11855 h 274955"/>
              <a:gd name="T78" fmla="*/ 2187016 w 2190750"/>
              <a:gd name="T79" fmla="*/ 3288 h 274955"/>
              <a:gd name="T80" fmla="*/ 2190457 w 2190750"/>
              <a:gd name="T81" fmla="*/ 0 h 2749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90750" h="274955">
                <a:moveTo>
                  <a:pt x="0" y="274518"/>
                </a:moveTo>
                <a:lnTo>
                  <a:pt x="27123" y="244840"/>
                </a:lnTo>
                <a:lnTo>
                  <a:pt x="73058" y="225556"/>
                </a:lnTo>
                <a:lnTo>
                  <a:pt x="138720" y="207025"/>
                </a:lnTo>
                <a:lnTo>
                  <a:pt x="178263" y="198135"/>
                </a:lnTo>
                <a:lnTo>
                  <a:pt x="221916" y="189547"/>
                </a:lnTo>
                <a:lnTo>
                  <a:pt x="269404" y="181297"/>
                </a:lnTo>
                <a:lnTo>
                  <a:pt x="320454" y="173423"/>
                </a:lnTo>
                <a:lnTo>
                  <a:pt x="374791" y="165963"/>
                </a:lnTo>
                <a:lnTo>
                  <a:pt x="432143" y="158954"/>
                </a:lnTo>
                <a:lnTo>
                  <a:pt x="492234" y="152434"/>
                </a:lnTo>
                <a:lnTo>
                  <a:pt x="554790" y="146441"/>
                </a:lnTo>
                <a:lnTo>
                  <a:pt x="619539" y="141012"/>
                </a:lnTo>
                <a:lnTo>
                  <a:pt x="686205" y="136185"/>
                </a:lnTo>
                <a:lnTo>
                  <a:pt x="754515" y="131997"/>
                </a:lnTo>
                <a:lnTo>
                  <a:pt x="824195" y="128486"/>
                </a:lnTo>
                <a:lnTo>
                  <a:pt x="894971" y="125690"/>
                </a:lnTo>
                <a:lnTo>
                  <a:pt x="966569" y="123647"/>
                </a:lnTo>
                <a:lnTo>
                  <a:pt x="1038714" y="122393"/>
                </a:lnTo>
                <a:lnTo>
                  <a:pt x="1111134" y="121966"/>
                </a:lnTo>
                <a:lnTo>
                  <a:pt x="1175559" y="121629"/>
                </a:lnTo>
                <a:lnTo>
                  <a:pt x="1239790" y="120633"/>
                </a:lnTo>
                <a:lnTo>
                  <a:pt x="1303636" y="119005"/>
                </a:lnTo>
                <a:lnTo>
                  <a:pt x="1366904" y="116773"/>
                </a:lnTo>
                <a:lnTo>
                  <a:pt x="1429401" y="113962"/>
                </a:lnTo>
                <a:lnTo>
                  <a:pt x="1490933" y="110599"/>
                </a:lnTo>
                <a:lnTo>
                  <a:pt x="1551309" y="106710"/>
                </a:lnTo>
                <a:lnTo>
                  <a:pt x="1610335" y="102322"/>
                </a:lnTo>
                <a:lnTo>
                  <a:pt x="1667818" y="97461"/>
                </a:lnTo>
                <a:lnTo>
                  <a:pt x="1723566" y="92154"/>
                </a:lnTo>
                <a:lnTo>
                  <a:pt x="1777387" y="86428"/>
                </a:lnTo>
                <a:lnTo>
                  <a:pt x="1829086" y="80308"/>
                </a:lnTo>
                <a:lnTo>
                  <a:pt x="1878472" y="73821"/>
                </a:lnTo>
                <a:lnTo>
                  <a:pt x="1925351" y="66994"/>
                </a:lnTo>
                <a:lnTo>
                  <a:pt x="1969531" y="59853"/>
                </a:lnTo>
                <a:lnTo>
                  <a:pt x="2010819" y="52424"/>
                </a:lnTo>
                <a:lnTo>
                  <a:pt x="2049022" y="44735"/>
                </a:lnTo>
                <a:lnTo>
                  <a:pt x="2115402" y="28679"/>
                </a:lnTo>
                <a:lnTo>
                  <a:pt x="2167129" y="11897"/>
                </a:lnTo>
                <a:lnTo>
                  <a:pt x="2187016" y="3300"/>
                </a:lnTo>
                <a:lnTo>
                  <a:pt x="2190457"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6" name="object 11">
            <a:extLst>
              <a:ext uri="{FF2B5EF4-FFF2-40B4-BE49-F238E27FC236}">
                <a16:creationId xmlns:a16="http://schemas.microsoft.com/office/drawing/2014/main" id="{6E0D45D4-3999-4C4E-AEE7-D4FD4B7D797B}"/>
              </a:ext>
            </a:extLst>
          </p:cNvPr>
          <p:cNvSpPr>
            <a:spLocks/>
          </p:cNvSpPr>
          <p:nvPr/>
        </p:nvSpPr>
        <p:spPr bwMode="auto">
          <a:xfrm>
            <a:off x="5418667" y="2945694"/>
            <a:ext cx="49389" cy="49389"/>
          </a:xfrm>
          <a:custGeom>
            <a:avLst/>
            <a:gdLst>
              <a:gd name="T0" fmla="*/ 45658 w 43814"/>
              <a:gd name="T1" fmla="*/ 0 h 43180"/>
              <a:gd name="T2" fmla="*/ 0 w 43814"/>
              <a:gd name="T3" fmla="*/ 14866 h 43180"/>
              <a:gd name="T4" fmla="*/ 29638 w 43814"/>
              <a:gd name="T5" fmla="*/ 47075 h 43180"/>
              <a:gd name="T6" fmla="*/ 45658 w 43814"/>
              <a:gd name="T7" fmla="*/ 0 h 43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814" h="43180">
                <a:moveTo>
                  <a:pt x="43726" y="0"/>
                </a:moveTo>
                <a:lnTo>
                  <a:pt x="0" y="13627"/>
                </a:lnTo>
                <a:lnTo>
                  <a:pt x="28384" y="43154"/>
                </a:lnTo>
                <a:lnTo>
                  <a:pt x="4372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7" name="object 12">
            <a:extLst>
              <a:ext uri="{FF2B5EF4-FFF2-40B4-BE49-F238E27FC236}">
                <a16:creationId xmlns:a16="http://schemas.microsoft.com/office/drawing/2014/main" id="{BECF9128-0BBB-49D1-BC4C-16504F0100CC}"/>
              </a:ext>
            </a:extLst>
          </p:cNvPr>
          <p:cNvSpPr>
            <a:spLocks/>
          </p:cNvSpPr>
          <p:nvPr/>
        </p:nvSpPr>
        <p:spPr bwMode="auto">
          <a:xfrm>
            <a:off x="5505098" y="2977445"/>
            <a:ext cx="1564569" cy="209903"/>
          </a:xfrm>
          <a:custGeom>
            <a:avLst/>
            <a:gdLst>
              <a:gd name="T0" fmla="*/ 1409610 w 1407160"/>
              <a:gd name="T1" fmla="*/ 189522 h 188594"/>
              <a:gd name="T2" fmla="*/ 1369184 w 1407160"/>
              <a:gd name="T3" fmla="*/ 157310 h 188594"/>
              <a:gd name="T4" fmla="*/ 1302663 w 1407160"/>
              <a:gd name="T5" fmla="*/ 137124 h 188594"/>
              <a:gd name="T6" fmla="*/ 1259454 w 1407160"/>
              <a:gd name="T7" fmla="*/ 127708 h 188594"/>
              <a:gd name="T8" fmla="*/ 1210472 w 1407160"/>
              <a:gd name="T9" fmla="*/ 118872 h 188594"/>
              <a:gd name="T10" fmla="*/ 1156357 w 1407160"/>
              <a:gd name="T11" fmla="*/ 110714 h 188594"/>
              <a:gd name="T12" fmla="*/ 1097749 w 1407160"/>
              <a:gd name="T13" fmla="*/ 103329 h 188594"/>
              <a:gd name="T14" fmla="*/ 1035291 w 1407160"/>
              <a:gd name="T15" fmla="*/ 96815 h 188594"/>
              <a:gd name="T16" fmla="*/ 969625 w 1407160"/>
              <a:gd name="T17" fmla="*/ 91270 h 188594"/>
              <a:gd name="T18" fmla="*/ 901392 w 1407160"/>
              <a:gd name="T19" fmla="*/ 86788 h 188594"/>
              <a:gd name="T20" fmla="*/ 831234 w 1407160"/>
              <a:gd name="T21" fmla="*/ 83466 h 188594"/>
              <a:gd name="T22" fmla="*/ 759792 w 1407160"/>
              <a:gd name="T23" fmla="*/ 81402 h 188594"/>
              <a:gd name="T24" fmla="*/ 687709 w 1407160"/>
              <a:gd name="T25" fmla="*/ 80693 h 188594"/>
              <a:gd name="T26" fmla="*/ 625389 w 1407160"/>
              <a:gd name="T27" fmla="*/ 80161 h 188594"/>
              <a:gd name="T28" fmla="*/ 563481 w 1407160"/>
              <a:gd name="T29" fmla="*/ 78609 h 188594"/>
              <a:gd name="T30" fmla="*/ 502403 w 1407160"/>
              <a:gd name="T31" fmla="*/ 76096 h 188594"/>
              <a:gd name="T32" fmla="*/ 442568 w 1407160"/>
              <a:gd name="T33" fmla="*/ 72689 h 188594"/>
              <a:gd name="T34" fmla="*/ 384391 w 1407160"/>
              <a:gd name="T35" fmla="*/ 68446 h 188594"/>
              <a:gd name="T36" fmla="*/ 328283 w 1407160"/>
              <a:gd name="T37" fmla="*/ 63433 h 188594"/>
              <a:gd name="T38" fmla="*/ 274661 w 1407160"/>
              <a:gd name="T39" fmla="*/ 57708 h 188594"/>
              <a:gd name="T40" fmla="*/ 223938 w 1407160"/>
              <a:gd name="T41" fmla="*/ 51340 h 188594"/>
              <a:gd name="T42" fmla="*/ 176529 w 1407160"/>
              <a:gd name="T43" fmla="*/ 44386 h 188594"/>
              <a:gd name="T44" fmla="*/ 132850 w 1407160"/>
              <a:gd name="T45" fmla="*/ 36909 h 188594"/>
              <a:gd name="T46" fmla="*/ 93311 w 1407160"/>
              <a:gd name="T47" fmla="*/ 28975 h 188594"/>
              <a:gd name="T48" fmla="*/ 28317 w 1407160"/>
              <a:gd name="T49" fmla="*/ 11975 h 188594"/>
              <a:gd name="T50" fmla="*/ 3689 w 1407160"/>
              <a:gd name="T51" fmla="*/ 3037 h 188594"/>
              <a:gd name="T52" fmla="*/ 0 w 1407160"/>
              <a:gd name="T53" fmla="*/ 0 h 1885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07160" h="188594">
                <a:moveTo>
                  <a:pt x="1406753" y="188564"/>
                </a:moveTo>
                <a:lnTo>
                  <a:pt x="1366409" y="156514"/>
                </a:lnTo>
                <a:lnTo>
                  <a:pt x="1300022" y="136430"/>
                </a:lnTo>
                <a:lnTo>
                  <a:pt x="1256902" y="127062"/>
                </a:lnTo>
                <a:lnTo>
                  <a:pt x="1208019" y="118271"/>
                </a:lnTo>
                <a:lnTo>
                  <a:pt x="1154013" y="110154"/>
                </a:lnTo>
                <a:lnTo>
                  <a:pt x="1095524" y="102807"/>
                </a:lnTo>
                <a:lnTo>
                  <a:pt x="1033193" y="96326"/>
                </a:lnTo>
                <a:lnTo>
                  <a:pt x="967659" y="90808"/>
                </a:lnTo>
                <a:lnTo>
                  <a:pt x="899565" y="86349"/>
                </a:lnTo>
                <a:lnTo>
                  <a:pt x="829549" y="83044"/>
                </a:lnTo>
                <a:lnTo>
                  <a:pt x="758252" y="80991"/>
                </a:lnTo>
                <a:lnTo>
                  <a:pt x="686315" y="80285"/>
                </a:lnTo>
                <a:lnTo>
                  <a:pt x="624121" y="79756"/>
                </a:lnTo>
                <a:lnTo>
                  <a:pt x="562339" y="78211"/>
                </a:lnTo>
                <a:lnTo>
                  <a:pt x="501385" y="75712"/>
                </a:lnTo>
                <a:lnTo>
                  <a:pt x="441671" y="72321"/>
                </a:lnTo>
                <a:lnTo>
                  <a:pt x="383611" y="68100"/>
                </a:lnTo>
                <a:lnTo>
                  <a:pt x="327617" y="63112"/>
                </a:lnTo>
                <a:lnTo>
                  <a:pt x="274104" y="57417"/>
                </a:lnTo>
                <a:lnTo>
                  <a:pt x="223485" y="51080"/>
                </a:lnTo>
                <a:lnTo>
                  <a:pt x="176172" y="44161"/>
                </a:lnTo>
                <a:lnTo>
                  <a:pt x="132580" y="36723"/>
                </a:lnTo>
                <a:lnTo>
                  <a:pt x="93122" y="28828"/>
                </a:lnTo>
                <a:lnTo>
                  <a:pt x="28260" y="11915"/>
                </a:lnTo>
                <a:lnTo>
                  <a:pt x="3683" y="3022"/>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8" name="object 13">
            <a:extLst>
              <a:ext uri="{FF2B5EF4-FFF2-40B4-BE49-F238E27FC236}">
                <a16:creationId xmlns:a16="http://schemas.microsoft.com/office/drawing/2014/main" id="{9169A9EE-89E1-4F4B-BF5F-8DD3ABA5DAFF}"/>
              </a:ext>
            </a:extLst>
          </p:cNvPr>
          <p:cNvSpPr>
            <a:spLocks/>
          </p:cNvSpPr>
          <p:nvPr/>
        </p:nvSpPr>
        <p:spPr bwMode="auto">
          <a:xfrm>
            <a:off x="5468056" y="2945695"/>
            <a:ext cx="49389" cy="47626"/>
          </a:xfrm>
          <a:custGeom>
            <a:avLst/>
            <a:gdLst>
              <a:gd name="T0" fmla="*/ 0 w 45085"/>
              <a:gd name="T1" fmla="*/ 0 h 41910"/>
              <a:gd name="T2" fmla="*/ 17891 w 45085"/>
              <a:gd name="T3" fmla="*/ 44725 h 41910"/>
              <a:gd name="T4" fmla="*/ 42793 w 45085"/>
              <a:gd name="T5" fmla="*/ 10855 h 41910"/>
              <a:gd name="T6" fmla="*/ 0 w 45085"/>
              <a:gd name="T7" fmla="*/ 0 h 419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1910">
                <a:moveTo>
                  <a:pt x="0" y="0"/>
                </a:moveTo>
                <a:lnTo>
                  <a:pt x="18669" y="41808"/>
                </a:lnTo>
                <a:lnTo>
                  <a:pt x="44653" y="10147"/>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59" name="object 14">
            <a:extLst>
              <a:ext uri="{FF2B5EF4-FFF2-40B4-BE49-F238E27FC236}">
                <a16:creationId xmlns:a16="http://schemas.microsoft.com/office/drawing/2014/main" id="{C3B60B49-DBA7-4A52-8849-AFF8370749DE}"/>
              </a:ext>
            </a:extLst>
          </p:cNvPr>
          <p:cNvSpPr>
            <a:spLocks/>
          </p:cNvSpPr>
          <p:nvPr/>
        </p:nvSpPr>
        <p:spPr bwMode="auto">
          <a:xfrm>
            <a:off x="5512154" y="2968626"/>
            <a:ext cx="3672417" cy="218722"/>
          </a:xfrm>
          <a:custGeom>
            <a:avLst/>
            <a:gdLst>
              <a:gd name="T0" fmla="*/ 3304997 w 3305175"/>
              <a:gd name="T1" fmla="*/ 194972 h 197485"/>
              <a:gd name="T2" fmla="*/ 3271640 w 3305175"/>
              <a:gd name="T3" fmla="*/ 176135 h 197485"/>
              <a:gd name="T4" fmla="*/ 3231476 w 3305175"/>
              <a:gd name="T5" fmla="*/ 166880 h 197485"/>
              <a:gd name="T6" fmla="*/ 3177017 w 3305175"/>
              <a:gd name="T7" fmla="*/ 157822 h 197485"/>
              <a:gd name="T8" fmla="*/ 3109283 w 3305175"/>
              <a:gd name="T9" fmla="*/ 149025 h 197485"/>
              <a:gd name="T10" fmla="*/ 3070757 w 3305175"/>
              <a:gd name="T11" fmla="*/ 144746 h 197485"/>
              <a:gd name="T12" fmla="*/ 3029296 w 3305175"/>
              <a:gd name="T13" fmla="*/ 140557 h 197485"/>
              <a:gd name="T14" fmla="*/ 2985026 w 3305175"/>
              <a:gd name="T15" fmla="*/ 136465 h 197485"/>
              <a:gd name="T16" fmla="*/ 2938076 w 3305175"/>
              <a:gd name="T17" fmla="*/ 132480 h 197485"/>
              <a:gd name="T18" fmla="*/ 2888573 w 3305175"/>
              <a:gd name="T19" fmla="*/ 128610 h 197485"/>
              <a:gd name="T20" fmla="*/ 2836645 w 3305175"/>
              <a:gd name="T21" fmla="*/ 124863 h 197485"/>
              <a:gd name="T22" fmla="*/ 2782420 w 3305175"/>
              <a:gd name="T23" fmla="*/ 121246 h 197485"/>
              <a:gd name="T24" fmla="*/ 2726025 w 3305175"/>
              <a:gd name="T25" fmla="*/ 117769 h 197485"/>
              <a:gd name="T26" fmla="*/ 2667587 w 3305175"/>
              <a:gd name="T27" fmla="*/ 114439 h 197485"/>
              <a:gd name="T28" fmla="*/ 2607235 w 3305175"/>
              <a:gd name="T29" fmla="*/ 111264 h 197485"/>
              <a:gd name="T30" fmla="*/ 2545096 w 3305175"/>
              <a:gd name="T31" fmla="*/ 108254 h 197485"/>
              <a:gd name="T32" fmla="*/ 2481297 w 3305175"/>
              <a:gd name="T33" fmla="*/ 105415 h 197485"/>
              <a:gd name="T34" fmla="*/ 2415967 w 3305175"/>
              <a:gd name="T35" fmla="*/ 102755 h 197485"/>
              <a:gd name="T36" fmla="*/ 2349233 w 3305175"/>
              <a:gd name="T37" fmla="*/ 100284 h 197485"/>
              <a:gd name="T38" fmla="*/ 2281222 w 3305175"/>
              <a:gd name="T39" fmla="*/ 98011 h 197485"/>
              <a:gd name="T40" fmla="*/ 2212063 w 3305175"/>
              <a:gd name="T41" fmla="*/ 95943 h 197485"/>
              <a:gd name="T42" fmla="*/ 2141883 w 3305175"/>
              <a:gd name="T43" fmla="*/ 94085 h 197485"/>
              <a:gd name="T44" fmla="*/ 2070809 w 3305175"/>
              <a:gd name="T45" fmla="*/ 92449 h 197485"/>
              <a:gd name="T46" fmla="*/ 1998969 w 3305175"/>
              <a:gd name="T47" fmla="*/ 91041 h 197485"/>
              <a:gd name="T48" fmla="*/ 1926491 w 3305175"/>
              <a:gd name="T49" fmla="*/ 89873 h 197485"/>
              <a:gd name="T50" fmla="*/ 1853502 w 3305175"/>
              <a:gd name="T51" fmla="*/ 88949 h 197485"/>
              <a:gd name="T52" fmla="*/ 1780131 w 3305175"/>
              <a:gd name="T53" fmla="*/ 88279 h 197485"/>
              <a:gd name="T54" fmla="*/ 1706504 w 3305175"/>
              <a:gd name="T55" fmla="*/ 87873 h 197485"/>
              <a:gd name="T56" fmla="*/ 1632750 w 3305175"/>
              <a:gd name="T57" fmla="*/ 87734 h 197485"/>
              <a:gd name="T58" fmla="*/ 1564975 w 3305175"/>
              <a:gd name="T59" fmla="*/ 87617 h 197485"/>
              <a:gd name="T60" fmla="*/ 1497300 w 3305175"/>
              <a:gd name="T61" fmla="*/ 87273 h 197485"/>
              <a:gd name="T62" fmla="*/ 1429823 w 3305175"/>
              <a:gd name="T63" fmla="*/ 86704 h 197485"/>
              <a:gd name="T64" fmla="*/ 1362643 w 3305175"/>
              <a:gd name="T65" fmla="*/ 85922 h 197485"/>
              <a:gd name="T66" fmla="*/ 1295859 w 3305175"/>
              <a:gd name="T67" fmla="*/ 84929 h 197485"/>
              <a:gd name="T68" fmla="*/ 1229570 w 3305175"/>
              <a:gd name="T69" fmla="*/ 83733 h 197485"/>
              <a:gd name="T70" fmla="*/ 1163875 w 3305175"/>
              <a:gd name="T71" fmla="*/ 82340 h 197485"/>
              <a:gd name="T72" fmla="*/ 1098873 w 3305175"/>
              <a:gd name="T73" fmla="*/ 80756 h 197485"/>
              <a:gd name="T74" fmla="*/ 1034664 w 3305175"/>
              <a:gd name="T75" fmla="*/ 78989 h 197485"/>
              <a:gd name="T76" fmla="*/ 971345 w 3305175"/>
              <a:gd name="T77" fmla="*/ 77043 h 197485"/>
              <a:gd name="T78" fmla="*/ 909017 w 3305175"/>
              <a:gd name="T79" fmla="*/ 74927 h 197485"/>
              <a:gd name="T80" fmla="*/ 847778 w 3305175"/>
              <a:gd name="T81" fmla="*/ 72645 h 197485"/>
              <a:gd name="T82" fmla="*/ 787728 w 3305175"/>
              <a:gd name="T83" fmla="*/ 70204 h 197485"/>
              <a:gd name="T84" fmla="*/ 728965 w 3305175"/>
              <a:gd name="T85" fmla="*/ 67610 h 197485"/>
              <a:gd name="T86" fmla="*/ 671588 w 3305175"/>
              <a:gd name="T87" fmla="*/ 64871 h 197485"/>
              <a:gd name="T88" fmla="*/ 615697 w 3305175"/>
              <a:gd name="T89" fmla="*/ 61992 h 197485"/>
              <a:gd name="T90" fmla="*/ 561390 w 3305175"/>
              <a:gd name="T91" fmla="*/ 58980 h 197485"/>
              <a:gd name="T92" fmla="*/ 508767 w 3305175"/>
              <a:gd name="T93" fmla="*/ 55840 h 197485"/>
              <a:gd name="T94" fmla="*/ 457926 w 3305175"/>
              <a:gd name="T95" fmla="*/ 52579 h 197485"/>
              <a:gd name="T96" fmla="*/ 408967 w 3305175"/>
              <a:gd name="T97" fmla="*/ 49205 h 197485"/>
              <a:gd name="T98" fmla="*/ 361988 w 3305175"/>
              <a:gd name="T99" fmla="*/ 45724 h 197485"/>
              <a:gd name="T100" fmla="*/ 317089 w 3305175"/>
              <a:gd name="T101" fmla="*/ 42139 h 197485"/>
              <a:gd name="T102" fmla="*/ 274369 w 3305175"/>
              <a:gd name="T103" fmla="*/ 38460 h 197485"/>
              <a:gd name="T104" fmla="*/ 233927 w 3305175"/>
              <a:gd name="T105" fmla="*/ 34691 h 197485"/>
              <a:gd name="T106" fmla="*/ 195861 w 3305175"/>
              <a:gd name="T107" fmla="*/ 30841 h 197485"/>
              <a:gd name="T108" fmla="*/ 127255 w 3305175"/>
              <a:gd name="T109" fmla="*/ 22917 h 197485"/>
              <a:gd name="T110" fmla="*/ 69345 w 3305175"/>
              <a:gd name="T111" fmla="*/ 14738 h 197485"/>
              <a:gd name="T112" fmla="*/ 22923 w 3305175"/>
              <a:gd name="T113" fmla="*/ 6356 h 197485"/>
              <a:gd name="T114" fmla="*/ 4267 w 3305175"/>
              <a:gd name="T115" fmla="*/ 2106 h 197485"/>
              <a:gd name="T116" fmla="*/ 0 w 3305175"/>
              <a:gd name="T117" fmla="*/ 0 h 1974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05175" h="197485">
                <a:moveTo>
                  <a:pt x="3304997" y="196865"/>
                </a:moveTo>
                <a:lnTo>
                  <a:pt x="3271640" y="177845"/>
                </a:lnTo>
                <a:lnTo>
                  <a:pt x="3231476" y="168500"/>
                </a:lnTo>
                <a:lnTo>
                  <a:pt x="3177017" y="159354"/>
                </a:lnTo>
                <a:lnTo>
                  <a:pt x="3109283" y="150472"/>
                </a:lnTo>
                <a:lnTo>
                  <a:pt x="3070757" y="146151"/>
                </a:lnTo>
                <a:lnTo>
                  <a:pt x="3029296" y="141921"/>
                </a:lnTo>
                <a:lnTo>
                  <a:pt x="2985026" y="137790"/>
                </a:lnTo>
                <a:lnTo>
                  <a:pt x="2938076" y="133766"/>
                </a:lnTo>
                <a:lnTo>
                  <a:pt x="2888573" y="129859"/>
                </a:lnTo>
                <a:lnTo>
                  <a:pt x="2836645" y="126075"/>
                </a:lnTo>
                <a:lnTo>
                  <a:pt x="2782420" y="122423"/>
                </a:lnTo>
                <a:lnTo>
                  <a:pt x="2726025" y="118912"/>
                </a:lnTo>
                <a:lnTo>
                  <a:pt x="2667587" y="115550"/>
                </a:lnTo>
                <a:lnTo>
                  <a:pt x="2607235" y="112344"/>
                </a:lnTo>
                <a:lnTo>
                  <a:pt x="2545096" y="109304"/>
                </a:lnTo>
                <a:lnTo>
                  <a:pt x="2481297" y="106438"/>
                </a:lnTo>
                <a:lnTo>
                  <a:pt x="2415967" y="103753"/>
                </a:lnTo>
                <a:lnTo>
                  <a:pt x="2349233" y="101258"/>
                </a:lnTo>
                <a:lnTo>
                  <a:pt x="2281222" y="98962"/>
                </a:lnTo>
                <a:lnTo>
                  <a:pt x="2212063" y="96873"/>
                </a:lnTo>
                <a:lnTo>
                  <a:pt x="2141883" y="94998"/>
                </a:lnTo>
                <a:lnTo>
                  <a:pt x="2070809" y="93346"/>
                </a:lnTo>
                <a:lnTo>
                  <a:pt x="1998969" y="91926"/>
                </a:lnTo>
                <a:lnTo>
                  <a:pt x="1926491" y="90746"/>
                </a:lnTo>
                <a:lnTo>
                  <a:pt x="1853502" y="89813"/>
                </a:lnTo>
                <a:lnTo>
                  <a:pt x="1780131" y="89137"/>
                </a:lnTo>
                <a:lnTo>
                  <a:pt x="1706504" y="88725"/>
                </a:lnTo>
                <a:lnTo>
                  <a:pt x="1632750" y="88586"/>
                </a:lnTo>
                <a:lnTo>
                  <a:pt x="1564975" y="88468"/>
                </a:lnTo>
                <a:lnTo>
                  <a:pt x="1497300" y="88120"/>
                </a:lnTo>
                <a:lnTo>
                  <a:pt x="1429823" y="87547"/>
                </a:lnTo>
                <a:lnTo>
                  <a:pt x="1362643" y="86756"/>
                </a:lnTo>
                <a:lnTo>
                  <a:pt x="1295859" y="85754"/>
                </a:lnTo>
                <a:lnTo>
                  <a:pt x="1229570" y="84546"/>
                </a:lnTo>
                <a:lnTo>
                  <a:pt x="1163875" y="83139"/>
                </a:lnTo>
                <a:lnTo>
                  <a:pt x="1098873" y="81540"/>
                </a:lnTo>
                <a:lnTo>
                  <a:pt x="1034664" y="79756"/>
                </a:lnTo>
                <a:lnTo>
                  <a:pt x="971345" y="77791"/>
                </a:lnTo>
                <a:lnTo>
                  <a:pt x="909017" y="75654"/>
                </a:lnTo>
                <a:lnTo>
                  <a:pt x="847778" y="73350"/>
                </a:lnTo>
                <a:lnTo>
                  <a:pt x="787728" y="70885"/>
                </a:lnTo>
                <a:lnTo>
                  <a:pt x="728965" y="68267"/>
                </a:lnTo>
                <a:lnTo>
                  <a:pt x="671588" y="65501"/>
                </a:lnTo>
                <a:lnTo>
                  <a:pt x="615697" y="62594"/>
                </a:lnTo>
                <a:lnTo>
                  <a:pt x="561390" y="59552"/>
                </a:lnTo>
                <a:lnTo>
                  <a:pt x="508767" y="56382"/>
                </a:lnTo>
                <a:lnTo>
                  <a:pt x="457926" y="53090"/>
                </a:lnTo>
                <a:lnTo>
                  <a:pt x="408967" y="49683"/>
                </a:lnTo>
                <a:lnTo>
                  <a:pt x="361988" y="46167"/>
                </a:lnTo>
                <a:lnTo>
                  <a:pt x="317089" y="42548"/>
                </a:lnTo>
                <a:lnTo>
                  <a:pt x="274369" y="38833"/>
                </a:lnTo>
                <a:lnTo>
                  <a:pt x="233927" y="35028"/>
                </a:lnTo>
                <a:lnTo>
                  <a:pt x="195861" y="31140"/>
                </a:lnTo>
                <a:lnTo>
                  <a:pt x="127255" y="23139"/>
                </a:lnTo>
                <a:lnTo>
                  <a:pt x="69345" y="14882"/>
                </a:lnTo>
                <a:lnTo>
                  <a:pt x="22923" y="6419"/>
                </a:lnTo>
                <a:lnTo>
                  <a:pt x="4267" y="2127"/>
                </a:lnTo>
                <a:lnTo>
                  <a:pt x="0"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0" name="object 15">
            <a:extLst>
              <a:ext uri="{FF2B5EF4-FFF2-40B4-BE49-F238E27FC236}">
                <a16:creationId xmlns:a16="http://schemas.microsoft.com/office/drawing/2014/main" id="{7C9F435F-4AC9-4FB1-87D0-B54F234F8B0C}"/>
              </a:ext>
            </a:extLst>
          </p:cNvPr>
          <p:cNvSpPr>
            <a:spLocks/>
          </p:cNvSpPr>
          <p:nvPr/>
        </p:nvSpPr>
        <p:spPr bwMode="auto">
          <a:xfrm>
            <a:off x="5468056" y="2945695"/>
            <a:ext cx="51153" cy="42333"/>
          </a:xfrm>
          <a:custGeom>
            <a:avLst/>
            <a:gdLst>
              <a:gd name="T0" fmla="*/ 44866 w 46354"/>
              <a:gd name="T1" fmla="*/ 0 h 36830"/>
              <a:gd name="T2" fmla="*/ 0 w 46354"/>
              <a:gd name="T3" fmla="*/ 56 h 36830"/>
              <a:gd name="T4" fmla="*/ 26961 w 46354"/>
              <a:gd name="T5" fmla="*/ 40576 h 36830"/>
              <a:gd name="T6" fmla="*/ 44866 w 46354"/>
              <a:gd name="T7" fmla="*/ 0 h 368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354" h="36830">
                <a:moveTo>
                  <a:pt x="45796" y="0"/>
                </a:moveTo>
                <a:lnTo>
                  <a:pt x="0" y="50"/>
                </a:lnTo>
                <a:lnTo>
                  <a:pt x="27520" y="36652"/>
                </a:lnTo>
                <a:lnTo>
                  <a:pt x="4579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1" name="object 16">
            <a:extLst>
              <a:ext uri="{FF2B5EF4-FFF2-40B4-BE49-F238E27FC236}">
                <a16:creationId xmlns:a16="http://schemas.microsoft.com/office/drawing/2014/main" id="{13C1B086-E961-419E-AF6B-8BD81C32895C}"/>
              </a:ext>
            </a:extLst>
          </p:cNvPr>
          <p:cNvSpPr>
            <a:spLocks/>
          </p:cNvSpPr>
          <p:nvPr/>
        </p:nvSpPr>
        <p:spPr bwMode="auto">
          <a:xfrm>
            <a:off x="9184570" y="4238626"/>
            <a:ext cx="0" cy="201083"/>
          </a:xfrm>
          <a:custGeom>
            <a:avLst/>
            <a:gdLst>
              <a:gd name="T0" fmla="*/ 0 w 1270"/>
              <a:gd name="T1" fmla="*/ 182018 h 180339"/>
              <a:gd name="T2" fmla="*/ 0 w 1270"/>
              <a:gd name="T3" fmla="*/ 4812 h 180339"/>
              <a:gd name="T4" fmla="*/ 0 w 1270"/>
              <a:gd name="T5" fmla="*/ 0 h 180339"/>
              <a:gd name="T6" fmla="*/ 0 60000 65536"/>
              <a:gd name="T7" fmla="*/ 0 60000 65536"/>
              <a:gd name="T8" fmla="*/ 0 60000 65536"/>
            </a:gdLst>
            <a:ahLst/>
            <a:cxnLst>
              <a:cxn ang="T6">
                <a:pos x="T0" y="T1"/>
              </a:cxn>
              <a:cxn ang="T7">
                <a:pos x="T2" y="T3"/>
              </a:cxn>
              <a:cxn ang="T8">
                <a:pos x="T4" y="T5"/>
              </a:cxn>
            </a:cxnLst>
            <a:rect l="0" t="0" r="r" b="b"/>
            <a:pathLst>
              <a:path w="1270" h="180339">
                <a:moveTo>
                  <a:pt x="0" y="180106"/>
                </a:moveTo>
                <a:lnTo>
                  <a:pt x="1083" y="4761"/>
                </a:lnTo>
                <a:lnTo>
                  <a:pt x="1112"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2" name="object 17">
            <a:extLst>
              <a:ext uri="{FF2B5EF4-FFF2-40B4-BE49-F238E27FC236}">
                <a16:creationId xmlns:a16="http://schemas.microsoft.com/office/drawing/2014/main" id="{D492F4BC-8F04-4E19-8472-10F2D3FD1F98}"/>
              </a:ext>
            </a:extLst>
          </p:cNvPr>
          <p:cNvSpPr>
            <a:spLocks/>
          </p:cNvSpPr>
          <p:nvPr/>
        </p:nvSpPr>
        <p:spPr bwMode="auto">
          <a:xfrm>
            <a:off x="9163404" y="4191001"/>
            <a:ext cx="45861" cy="45861"/>
          </a:xfrm>
          <a:custGeom>
            <a:avLst/>
            <a:gdLst>
              <a:gd name="T0" fmla="*/ 20726 w 41275"/>
              <a:gd name="T1" fmla="*/ 0 h 41275"/>
              <a:gd name="T2" fmla="*/ 0 w 41275"/>
              <a:gd name="T3" fmla="*/ 40830 h 41275"/>
              <a:gd name="T4" fmla="*/ 40957 w 41275"/>
              <a:gd name="T5" fmla="*/ 41084 h 41275"/>
              <a:gd name="T6" fmla="*/ 20726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726" y="0"/>
                </a:moveTo>
                <a:lnTo>
                  <a:pt x="0" y="40830"/>
                </a:lnTo>
                <a:lnTo>
                  <a:pt x="40957" y="41084"/>
                </a:lnTo>
                <a:lnTo>
                  <a:pt x="2072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3" name="object 18">
            <a:extLst>
              <a:ext uri="{FF2B5EF4-FFF2-40B4-BE49-F238E27FC236}">
                <a16:creationId xmlns:a16="http://schemas.microsoft.com/office/drawing/2014/main" id="{9EBF7B3B-0216-497D-920C-FF382429F297}"/>
              </a:ext>
            </a:extLst>
          </p:cNvPr>
          <p:cNvSpPr>
            <a:spLocks/>
          </p:cNvSpPr>
          <p:nvPr/>
        </p:nvSpPr>
        <p:spPr bwMode="auto">
          <a:xfrm>
            <a:off x="4931834" y="5490987"/>
            <a:ext cx="894292" cy="308680"/>
          </a:xfrm>
          <a:custGeom>
            <a:avLst/>
            <a:gdLst>
              <a:gd name="T0" fmla="*/ 806573 w 803910"/>
              <a:gd name="T1" fmla="*/ 278333 h 277495"/>
              <a:gd name="T2" fmla="*/ 783468 w 803910"/>
              <a:gd name="T3" fmla="*/ 231194 h 277495"/>
              <a:gd name="T4" fmla="*/ 720751 w 803910"/>
              <a:gd name="T5" fmla="*/ 187875 h 277495"/>
              <a:gd name="T6" fmla="*/ 677635 w 803910"/>
              <a:gd name="T7" fmla="*/ 168844 h 277495"/>
              <a:gd name="T8" fmla="*/ 628330 w 803910"/>
              <a:gd name="T9" fmla="*/ 152202 h 277495"/>
              <a:gd name="T10" fmla="*/ 574074 w 803910"/>
              <a:gd name="T11" fmla="*/ 138427 h 277495"/>
              <a:gd name="T12" fmla="*/ 516104 w 803910"/>
              <a:gd name="T13" fmla="*/ 127995 h 277495"/>
              <a:gd name="T14" fmla="*/ 455658 w 803910"/>
              <a:gd name="T15" fmla="*/ 121386 h 277495"/>
              <a:gd name="T16" fmla="*/ 393974 w 803910"/>
              <a:gd name="T17" fmla="*/ 119078 h 277495"/>
              <a:gd name="T18" fmla="*/ 331420 w 803910"/>
              <a:gd name="T19" fmla="*/ 116703 h 277495"/>
              <a:gd name="T20" fmla="*/ 270159 w 803910"/>
              <a:gd name="T21" fmla="*/ 109912 h 277495"/>
              <a:gd name="T22" fmla="*/ 211478 w 803910"/>
              <a:gd name="T23" fmla="*/ 99204 h 277495"/>
              <a:gd name="T24" fmla="*/ 156672 w 803910"/>
              <a:gd name="T25" fmla="*/ 85078 h 277495"/>
              <a:gd name="T26" fmla="*/ 107032 w 803910"/>
              <a:gd name="T27" fmla="*/ 68030 h 277495"/>
              <a:gd name="T28" fmla="*/ 63848 w 803910"/>
              <a:gd name="T29" fmla="*/ 48559 h 277495"/>
              <a:gd name="T30" fmla="*/ 28413 w 803910"/>
              <a:gd name="T31" fmla="*/ 27166 h 277495"/>
              <a:gd name="T32" fmla="*/ 2013 w 803910"/>
              <a:gd name="T33" fmla="*/ 4346 h 277495"/>
              <a:gd name="T34" fmla="*/ 0 w 803910"/>
              <a:gd name="T35" fmla="*/ 0 h 277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03910" h="277495">
                <a:moveTo>
                  <a:pt x="803711" y="277381"/>
                </a:moveTo>
                <a:lnTo>
                  <a:pt x="780688" y="230403"/>
                </a:lnTo>
                <a:lnTo>
                  <a:pt x="718195" y="187233"/>
                </a:lnTo>
                <a:lnTo>
                  <a:pt x="675232" y="168267"/>
                </a:lnTo>
                <a:lnTo>
                  <a:pt x="626101" y="151682"/>
                </a:lnTo>
                <a:lnTo>
                  <a:pt x="572037" y="137953"/>
                </a:lnTo>
                <a:lnTo>
                  <a:pt x="514273" y="127557"/>
                </a:lnTo>
                <a:lnTo>
                  <a:pt x="454041" y="120971"/>
                </a:lnTo>
                <a:lnTo>
                  <a:pt x="392577" y="118670"/>
                </a:lnTo>
                <a:lnTo>
                  <a:pt x="330245" y="116304"/>
                </a:lnTo>
                <a:lnTo>
                  <a:pt x="269200" y="109537"/>
                </a:lnTo>
                <a:lnTo>
                  <a:pt x="210728" y="98865"/>
                </a:lnTo>
                <a:lnTo>
                  <a:pt x="156116" y="84787"/>
                </a:lnTo>
                <a:lnTo>
                  <a:pt x="106652" y="67797"/>
                </a:lnTo>
                <a:lnTo>
                  <a:pt x="63621" y="48394"/>
                </a:lnTo>
                <a:lnTo>
                  <a:pt x="28311" y="27073"/>
                </a:lnTo>
                <a:lnTo>
                  <a:pt x="2007" y="4331"/>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4" name="object 19">
            <a:extLst>
              <a:ext uri="{FF2B5EF4-FFF2-40B4-BE49-F238E27FC236}">
                <a16:creationId xmlns:a16="http://schemas.microsoft.com/office/drawing/2014/main" id="{9FA865EF-A585-4F12-AE07-BF65A55A4E40}"/>
              </a:ext>
            </a:extLst>
          </p:cNvPr>
          <p:cNvSpPr>
            <a:spLocks/>
          </p:cNvSpPr>
          <p:nvPr/>
        </p:nvSpPr>
        <p:spPr bwMode="auto">
          <a:xfrm>
            <a:off x="4910667" y="5446889"/>
            <a:ext cx="40570" cy="51153"/>
          </a:xfrm>
          <a:custGeom>
            <a:avLst/>
            <a:gdLst>
              <a:gd name="T0" fmla="*/ 1269 w 37464"/>
              <a:gd name="T1" fmla="*/ 0 h 46354"/>
              <a:gd name="T2" fmla="*/ 0 w 37464"/>
              <a:gd name="T3" fmla="*/ 44844 h 46354"/>
              <a:gd name="T4" fmla="*/ 34412 w 37464"/>
              <a:gd name="T5" fmla="*/ 27973 h 46354"/>
              <a:gd name="T6" fmla="*/ 1269 w 37464"/>
              <a:gd name="T7" fmla="*/ 0 h 463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64" h="46354">
                <a:moveTo>
                  <a:pt x="1371" y="0"/>
                </a:moveTo>
                <a:lnTo>
                  <a:pt x="0" y="45774"/>
                </a:lnTo>
                <a:lnTo>
                  <a:pt x="37172" y="28553"/>
                </a:lnTo>
                <a:lnTo>
                  <a:pt x="1371"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5" name="object 20">
            <a:extLst>
              <a:ext uri="{FF2B5EF4-FFF2-40B4-BE49-F238E27FC236}">
                <a16:creationId xmlns:a16="http://schemas.microsoft.com/office/drawing/2014/main" id="{F4186786-FDD6-4D3A-B603-A6642327AFD8}"/>
              </a:ext>
            </a:extLst>
          </p:cNvPr>
          <p:cNvSpPr>
            <a:spLocks/>
          </p:cNvSpPr>
          <p:nvPr/>
        </p:nvSpPr>
        <p:spPr bwMode="auto">
          <a:xfrm>
            <a:off x="2998612" y="4337404"/>
            <a:ext cx="2825750" cy="1462263"/>
          </a:xfrm>
          <a:custGeom>
            <a:avLst/>
            <a:gdLst>
              <a:gd name="T0" fmla="*/ 2500225 w 2543175"/>
              <a:gd name="T1" fmla="*/ 1289534 h 1315720"/>
              <a:gd name="T2" fmla="*/ 2380945 w 2543175"/>
              <a:gd name="T3" fmla="*/ 1263836 h 1315720"/>
              <a:gd name="T4" fmla="*/ 2296986 w 2543175"/>
              <a:gd name="T5" fmla="*/ 1251874 h 1315720"/>
              <a:gd name="T6" fmla="*/ 2199131 w 2543175"/>
              <a:gd name="T7" fmla="*/ 1240717 h 1315720"/>
              <a:gd name="T8" fmla="*/ 2089116 w 2543175"/>
              <a:gd name="T9" fmla="*/ 1230522 h 1315720"/>
              <a:gd name="T10" fmla="*/ 1968678 w 2543175"/>
              <a:gd name="T11" fmla="*/ 1221456 h 1315720"/>
              <a:gd name="T12" fmla="*/ 1839555 w 2543175"/>
              <a:gd name="T13" fmla="*/ 1213677 h 1315720"/>
              <a:gd name="T14" fmla="*/ 1703484 w 2543175"/>
              <a:gd name="T15" fmla="*/ 1207349 h 1315720"/>
              <a:gd name="T16" fmla="*/ 1562202 w 2543175"/>
              <a:gd name="T17" fmla="*/ 1202628 h 1315720"/>
              <a:gd name="T18" fmla="*/ 1417445 w 2543175"/>
              <a:gd name="T19" fmla="*/ 1199677 h 1315720"/>
              <a:gd name="T20" fmla="*/ 1270952 w 2543175"/>
              <a:gd name="T21" fmla="*/ 1198658 h 1315720"/>
              <a:gd name="T22" fmla="*/ 1180379 w 2543175"/>
              <a:gd name="T23" fmla="*/ 1194518 h 1315720"/>
              <a:gd name="T24" fmla="*/ 1090215 w 2543175"/>
              <a:gd name="T25" fmla="*/ 1182365 h 1315720"/>
              <a:gd name="T26" fmla="*/ 1000869 w 2543175"/>
              <a:gd name="T27" fmla="*/ 1162598 h 1315720"/>
              <a:gd name="T28" fmla="*/ 912751 w 2543175"/>
              <a:gd name="T29" fmla="*/ 1135618 h 1315720"/>
              <a:gd name="T30" fmla="*/ 826268 w 2543175"/>
              <a:gd name="T31" fmla="*/ 1101823 h 1315720"/>
              <a:gd name="T32" fmla="*/ 741830 w 2543175"/>
              <a:gd name="T33" fmla="*/ 1061616 h 1315720"/>
              <a:gd name="T34" fmla="*/ 659846 w 2543175"/>
              <a:gd name="T35" fmla="*/ 1015391 h 1315720"/>
              <a:gd name="T36" fmla="*/ 580726 w 2543175"/>
              <a:gd name="T37" fmla="*/ 963551 h 1315720"/>
              <a:gd name="T38" fmla="*/ 504878 w 2543175"/>
              <a:gd name="T39" fmla="*/ 906495 h 1315720"/>
              <a:gd name="T40" fmla="*/ 432711 w 2543175"/>
              <a:gd name="T41" fmla="*/ 844624 h 1315720"/>
              <a:gd name="T42" fmla="*/ 364635 w 2543175"/>
              <a:gd name="T43" fmla="*/ 778336 h 1315720"/>
              <a:gd name="T44" fmla="*/ 301058 w 2543175"/>
              <a:gd name="T45" fmla="*/ 708033 h 1315720"/>
              <a:gd name="T46" fmla="*/ 242390 w 2543175"/>
              <a:gd name="T47" fmla="*/ 634111 h 1315720"/>
              <a:gd name="T48" fmla="*/ 189039 w 2543175"/>
              <a:gd name="T49" fmla="*/ 556970 h 1315720"/>
              <a:gd name="T50" fmla="*/ 141415 w 2543175"/>
              <a:gd name="T51" fmla="*/ 477013 h 1315720"/>
              <a:gd name="T52" fmla="*/ 99927 w 2543175"/>
              <a:gd name="T53" fmla="*/ 394636 h 1315720"/>
              <a:gd name="T54" fmla="*/ 64983 w 2543175"/>
              <a:gd name="T55" fmla="*/ 310241 h 1315720"/>
              <a:gd name="T56" fmla="*/ 36993 w 2543175"/>
              <a:gd name="T57" fmla="*/ 224226 h 1315720"/>
              <a:gd name="T58" fmla="*/ 16367 w 2543175"/>
              <a:gd name="T59" fmla="*/ 136992 h 1315720"/>
              <a:gd name="T60" fmla="*/ 3512 w 2543175"/>
              <a:gd name="T61" fmla="*/ 48938 h 1315720"/>
              <a:gd name="T62" fmla="*/ 0 w 2543175"/>
              <a:gd name="T63" fmla="*/ 0 h 13157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543175" h="1315720">
                <a:moveTo>
                  <a:pt x="2543073" y="1315567"/>
                </a:moveTo>
                <a:lnTo>
                  <a:pt x="2500225" y="1288602"/>
                </a:lnTo>
                <a:lnTo>
                  <a:pt x="2449270" y="1275522"/>
                </a:lnTo>
                <a:lnTo>
                  <a:pt x="2380945" y="1262924"/>
                </a:lnTo>
                <a:lnTo>
                  <a:pt x="2340811" y="1256857"/>
                </a:lnTo>
                <a:lnTo>
                  <a:pt x="2296986" y="1250970"/>
                </a:lnTo>
                <a:lnTo>
                  <a:pt x="2249687" y="1245284"/>
                </a:lnTo>
                <a:lnTo>
                  <a:pt x="2199131" y="1239820"/>
                </a:lnTo>
                <a:lnTo>
                  <a:pt x="2145535" y="1234596"/>
                </a:lnTo>
                <a:lnTo>
                  <a:pt x="2089116" y="1229634"/>
                </a:lnTo>
                <a:lnTo>
                  <a:pt x="2030091" y="1224953"/>
                </a:lnTo>
                <a:lnTo>
                  <a:pt x="1968678" y="1220574"/>
                </a:lnTo>
                <a:lnTo>
                  <a:pt x="1905094" y="1216517"/>
                </a:lnTo>
                <a:lnTo>
                  <a:pt x="1839555" y="1212801"/>
                </a:lnTo>
                <a:lnTo>
                  <a:pt x="1772280" y="1209447"/>
                </a:lnTo>
                <a:lnTo>
                  <a:pt x="1703484" y="1206476"/>
                </a:lnTo>
                <a:lnTo>
                  <a:pt x="1633386" y="1203906"/>
                </a:lnTo>
                <a:lnTo>
                  <a:pt x="1562202" y="1201758"/>
                </a:lnTo>
                <a:lnTo>
                  <a:pt x="1490149" y="1200053"/>
                </a:lnTo>
                <a:lnTo>
                  <a:pt x="1417445" y="1198810"/>
                </a:lnTo>
                <a:lnTo>
                  <a:pt x="1344307" y="1198049"/>
                </a:lnTo>
                <a:lnTo>
                  <a:pt x="1270952" y="1197791"/>
                </a:lnTo>
                <a:lnTo>
                  <a:pt x="1225640" y="1196749"/>
                </a:lnTo>
                <a:lnTo>
                  <a:pt x="1180379" y="1193654"/>
                </a:lnTo>
                <a:lnTo>
                  <a:pt x="1135221" y="1188558"/>
                </a:lnTo>
                <a:lnTo>
                  <a:pt x="1090215" y="1181510"/>
                </a:lnTo>
                <a:lnTo>
                  <a:pt x="1045415" y="1172560"/>
                </a:lnTo>
                <a:lnTo>
                  <a:pt x="1000869" y="1161758"/>
                </a:lnTo>
                <a:lnTo>
                  <a:pt x="956631" y="1149154"/>
                </a:lnTo>
                <a:lnTo>
                  <a:pt x="912751" y="1134798"/>
                </a:lnTo>
                <a:lnTo>
                  <a:pt x="869279" y="1118739"/>
                </a:lnTo>
                <a:lnTo>
                  <a:pt x="826268" y="1101028"/>
                </a:lnTo>
                <a:lnTo>
                  <a:pt x="783768" y="1081714"/>
                </a:lnTo>
                <a:lnTo>
                  <a:pt x="741830" y="1060848"/>
                </a:lnTo>
                <a:lnTo>
                  <a:pt x="700506" y="1038479"/>
                </a:lnTo>
                <a:lnTo>
                  <a:pt x="659846" y="1014657"/>
                </a:lnTo>
                <a:lnTo>
                  <a:pt x="619903" y="989433"/>
                </a:lnTo>
                <a:lnTo>
                  <a:pt x="580726" y="962855"/>
                </a:lnTo>
                <a:lnTo>
                  <a:pt x="542367" y="934975"/>
                </a:lnTo>
                <a:lnTo>
                  <a:pt x="504878" y="905841"/>
                </a:lnTo>
                <a:lnTo>
                  <a:pt x="468309" y="875505"/>
                </a:lnTo>
                <a:lnTo>
                  <a:pt x="432711" y="844015"/>
                </a:lnTo>
                <a:lnTo>
                  <a:pt x="398136" y="811422"/>
                </a:lnTo>
                <a:lnTo>
                  <a:pt x="364635" y="777775"/>
                </a:lnTo>
                <a:lnTo>
                  <a:pt x="332259" y="743125"/>
                </a:lnTo>
                <a:lnTo>
                  <a:pt x="301058" y="707521"/>
                </a:lnTo>
                <a:lnTo>
                  <a:pt x="271085" y="671013"/>
                </a:lnTo>
                <a:lnTo>
                  <a:pt x="242390" y="633652"/>
                </a:lnTo>
                <a:lnTo>
                  <a:pt x="215024" y="595487"/>
                </a:lnTo>
                <a:lnTo>
                  <a:pt x="189039" y="556568"/>
                </a:lnTo>
                <a:lnTo>
                  <a:pt x="164486" y="516945"/>
                </a:lnTo>
                <a:lnTo>
                  <a:pt x="141415" y="476668"/>
                </a:lnTo>
                <a:lnTo>
                  <a:pt x="119878" y="435786"/>
                </a:lnTo>
                <a:lnTo>
                  <a:pt x="99927" y="394351"/>
                </a:lnTo>
                <a:lnTo>
                  <a:pt x="81611" y="352411"/>
                </a:lnTo>
                <a:lnTo>
                  <a:pt x="64983" y="310016"/>
                </a:lnTo>
                <a:lnTo>
                  <a:pt x="50093" y="267217"/>
                </a:lnTo>
                <a:lnTo>
                  <a:pt x="36993" y="224064"/>
                </a:lnTo>
                <a:lnTo>
                  <a:pt x="25734" y="180606"/>
                </a:lnTo>
                <a:lnTo>
                  <a:pt x="16367" y="136893"/>
                </a:lnTo>
                <a:lnTo>
                  <a:pt x="8942" y="92975"/>
                </a:lnTo>
                <a:lnTo>
                  <a:pt x="3512" y="48902"/>
                </a:lnTo>
                <a:lnTo>
                  <a:pt x="126" y="4724"/>
                </a:lnTo>
                <a:lnTo>
                  <a:pt x="0"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6" name="object 21">
            <a:extLst>
              <a:ext uri="{FF2B5EF4-FFF2-40B4-BE49-F238E27FC236}">
                <a16:creationId xmlns:a16="http://schemas.microsoft.com/office/drawing/2014/main" id="{70D143E4-3783-4ABE-AB6F-FB517BF2821D}"/>
              </a:ext>
            </a:extLst>
          </p:cNvPr>
          <p:cNvSpPr>
            <a:spLocks/>
          </p:cNvSpPr>
          <p:nvPr/>
        </p:nvSpPr>
        <p:spPr bwMode="auto">
          <a:xfrm>
            <a:off x="2977445" y="4288015"/>
            <a:ext cx="45861" cy="47624"/>
          </a:xfrm>
          <a:custGeom>
            <a:avLst/>
            <a:gdLst>
              <a:gd name="T0" fmla="*/ 19380 w 41275"/>
              <a:gd name="T1" fmla="*/ 0 h 41910"/>
              <a:gd name="T2" fmla="*/ 0 w 41275"/>
              <a:gd name="T3" fmla="*/ 44382 h 41910"/>
              <a:gd name="T4" fmla="*/ 40932 w 41275"/>
              <a:gd name="T5" fmla="*/ 43215 h 41910"/>
              <a:gd name="T6" fmla="*/ 19380 w 41275"/>
              <a:gd name="T7" fmla="*/ 0 h 419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910">
                <a:moveTo>
                  <a:pt x="19380" y="0"/>
                </a:moveTo>
                <a:lnTo>
                  <a:pt x="0" y="41490"/>
                </a:lnTo>
                <a:lnTo>
                  <a:pt x="40932" y="40398"/>
                </a:lnTo>
                <a:lnTo>
                  <a:pt x="1938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7" name="object 22">
            <a:extLst>
              <a:ext uri="{FF2B5EF4-FFF2-40B4-BE49-F238E27FC236}">
                <a16:creationId xmlns:a16="http://schemas.microsoft.com/office/drawing/2014/main" id="{49B86C71-09BB-498E-BB76-CAA73253B621}"/>
              </a:ext>
            </a:extLst>
          </p:cNvPr>
          <p:cNvSpPr>
            <a:spLocks/>
          </p:cNvSpPr>
          <p:nvPr/>
        </p:nvSpPr>
        <p:spPr bwMode="auto">
          <a:xfrm>
            <a:off x="5824362" y="5485695"/>
            <a:ext cx="1224139" cy="313972"/>
          </a:xfrm>
          <a:custGeom>
            <a:avLst/>
            <a:gdLst>
              <a:gd name="T0" fmla="*/ 0 w 1100454"/>
              <a:gd name="T1" fmla="*/ 281043 h 283210"/>
              <a:gd name="T2" fmla="*/ 18970 w 1100454"/>
              <a:gd name="T3" fmla="*/ 244545 h 283210"/>
              <a:gd name="T4" fmla="*/ 71778 w 1100454"/>
              <a:gd name="T5" fmla="*/ 209790 h 283210"/>
              <a:gd name="T6" fmla="*/ 108948 w 1100454"/>
              <a:gd name="T7" fmla="*/ 193609 h 283210"/>
              <a:gd name="T8" fmla="*/ 152270 w 1100454"/>
              <a:gd name="T9" fmla="*/ 178516 h 283210"/>
              <a:gd name="T10" fmla="*/ 200976 w 1100454"/>
              <a:gd name="T11" fmla="*/ 164730 h 283210"/>
              <a:gd name="T12" fmla="*/ 254296 w 1100454"/>
              <a:gd name="T13" fmla="*/ 152468 h 283210"/>
              <a:gd name="T14" fmla="*/ 311461 w 1100454"/>
              <a:gd name="T15" fmla="*/ 141947 h 283210"/>
              <a:gd name="T16" fmla="*/ 371703 w 1100454"/>
              <a:gd name="T17" fmla="*/ 133385 h 283210"/>
              <a:gd name="T18" fmla="*/ 434252 w 1100454"/>
              <a:gd name="T19" fmla="*/ 126999 h 283210"/>
              <a:gd name="T20" fmla="*/ 498339 w 1100454"/>
              <a:gd name="T21" fmla="*/ 123009 h 283210"/>
              <a:gd name="T22" fmla="*/ 563195 w 1100454"/>
              <a:gd name="T23" fmla="*/ 121630 h 283210"/>
              <a:gd name="T24" fmla="*/ 626288 w 1100454"/>
              <a:gd name="T25" fmla="*/ 120324 h 283210"/>
              <a:gd name="T26" fmla="*/ 688672 w 1100454"/>
              <a:gd name="T27" fmla="*/ 116542 h 283210"/>
              <a:gd name="T28" fmla="*/ 749642 w 1100454"/>
              <a:gd name="T29" fmla="*/ 110483 h 283210"/>
              <a:gd name="T30" fmla="*/ 808488 w 1100454"/>
              <a:gd name="T31" fmla="*/ 102347 h 283210"/>
              <a:gd name="T32" fmla="*/ 864502 w 1100454"/>
              <a:gd name="T33" fmla="*/ 92336 h 283210"/>
              <a:gd name="T34" fmla="*/ 916978 w 1100454"/>
              <a:gd name="T35" fmla="*/ 80648 h 283210"/>
              <a:gd name="T36" fmla="*/ 965208 w 1100454"/>
              <a:gd name="T37" fmla="*/ 67485 h 283210"/>
              <a:gd name="T38" fmla="*/ 1008482 w 1100454"/>
              <a:gd name="T39" fmla="*/ 53047 h 283210"/>
              <a:gd name="T40" fmla="*/ 1046094 w 1100454"/>
              <a:gd name="T41" fmla="*/ 37534 h 283210"/>
              <a:gd name="T42" fmla="*/ 1101502 w 1100454"/>
              <a:gd name="T43" fmla="*/ 4086 h 283210"/>
              <a:gd name="T44" fmla="*/ 1103931 w 1100454"/>
              <a:gd name="T45" fmla="*/ 0 h 2832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00454" h="283210">
                <a:moveTo>
                  <a:pt x="0" y="282942"/>
                </a:moveTo>
                <a:lnTo>
                  <a:pt x="18904" y="246198"/>
                </a:lnTo>
                <a:lnTo>
                  <a:pt x="71529" y="211207"/>
                </a:lnTo>
                <a:lnTo>
                  <a:pt x="108571" y="194917"/>
                </a:lnTo>
                <a:lnTo>
                  <a:pt x="151744" y="179722"/>
                </a:lnTo>
                <a:lnTo>
                  <a:pt x="200281" y="165843"/>
                </a:lnTo>
                <a:lnTo>
                  <a:pt x="253417" y="153498"/>
                </a:lnTo>
                <a:lnTo>
                  <a:pt x="310385" y="142906"/>
                </a:lnTo>
                <a:lnTo>
                  <a:pt x="370418" y="134286"/>
                </a:lnTo>
                <a:lnTo>
                  <a:pt x="432751" y="127857"/>
                </a:lnTo>
                <a:lnTo>
                  <a:pt x="496616" y="123840"/>
                </a:lnTo>
                <a:lnTo>
                  <a:pt x="561248" y="122452"/>
                </a:lnTo>
                <a:lnTo>
                  <a:pt x="624122" y="121137"/>
                </a:lnTo>
                <a:lnTo>
                  <a:pt x="686291" y="117329"/>
                </a:lnTo>
                <a:lnTo>
                  <a:pt x="747050" y="111229"/>
                </a:lnTo>
                <a:lnTo>
                  <a:pt x="805692" y="103039"/>
                </a:lnTo>
                <a:lnTo>
                  <a:pt x="861514" y="92959"/>
                </a:lnTo>
                <a:lnTo>
                  <a:pt x="913808" y="81193"/>
                </a:lnTo>
                <a:lnTo>
                  <a:pt x="961871" y="67941"/>
                </a:lnTo>
                <a:lnTo>
                  <a:pt x="1004996" y="53405"/>
                </a:lnTo>
                <a:lnTo>
                  <a:pt x="1042478" y="37788"/>
                </a:lnTo>
                <a:lnTo>
                  <a:pt x="1097694" y="4113"/>
                </a:lnTo>
                <a:lnTo>
                  <a:pt x="1100114"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8" name="object 23">
            <a:extLst>
              <a:ext uri="{FF2B5EF4-FFF2-40B4-BE49-F238E27FC236}">
                <a16:creationId xmlns:a16="http://schemas.microsoft.com/office/drawing/2014/main" id="{8902090D-4907-42FF-8D9B-C3DBDA07C579}"/>
              </a:ext>
            </a:extLst>
          </p:cNvPr>
          <p:cNvSpPr>
            <a:spLocks/>
          </p:cNvSpPr>
          <p:nvPr/>
        </p:nvSpPr>
        <p:spPr bwMode="auto">
          <a:xfrm>
            <a:off x="7029098" y="5443361"/>
            <a:ext cx="44097" cy="51153"/>
          </a:xfrm>
          <a:custGeom>
            <a:avLst/>
            <a:gdLst>
              <a:gd name="T0" fmla="*/ 41319 w 38735"/>
              <a:gd name="T1" fmla="*/ 0 h 45720"/>
              <a:gd name="T2" fmla="*/ 0 w 38735"/>
              <a:gd name="T3" fmla="*/ 25442 h 45720"/>
              <a:gd name="T4" fmla="*/ 37973 w 38735"/>
              <a:gd name="T5" fmla="*/ 46649 h 45720"/>
              <a:gd name="T6" fmla="*/ 41319 w 38735"/>
              <a:gd name="T7" fmla="*/ 0 h 457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20">
                <a:moveTo>
                  <a:pt x="38417" y="0"/>
                </a:moveTo>
                <a:lnTo>
                  <a:pt x="0" y="24918"/>
                </a:lnTo>
                <a:lnTo>
                  <a:pt x="35305" y="45689"/>
                </a:lnTo>
                <a:lnTo>
                  <a:pt x="384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69" name="object 24">
            <a:extLst>
              <a:ext uri="{FF2B5EF4-FFF2-40B4-BE49-F238E27FC236}">
                <a16:creationId xmlns:a16="http://schemas.microsoft.com/office/drawing/2014/main" id="{8275617C-E4A1-4A94-AA6A-64C60F6B928E}"/>
              </a:ext>
            </a:extLst>
          </p:cNvPr>
          <p:cNvSpPr>
            <a:spLocks/>
          </p:cNvSpPr>
          <p:nvPr/>
        </p:nvSpPr>
        <p:spPr bwMode="auto">
          <a:xfrm>
            <a:off x="5824361" y="5261681"/>
            <a:ext cx="3344333" cy="537986"/>
          </a:xfrm>
          <a:custGeom>
            <a:avLst/>
            <a:gdLst>
              <a:gd name="T0" fmla="*/ 0 w 3009265"/>
              <a:gd name="T1" fmla="*/ 483065 h 484504"/>
              <a:gd name="T2" fmla="*/ 36149 w 3009265"/>
              <a:gd name="T3" fmla="*/ 451731 h 484504"/>
              <a:gd name="T4" fmla="*/ 79506 w 3009265"/>
              <a:gd name="T5" fmla="*/ 436393 h 484504"/>
              <a:gd name="T6" fmla="*/ 138093 w 3009265"/>
              <a:gd name="T7" fmla="*/ 421448 h 484504"/>
              <a:gd name="T8" fmla="*/ 210693 w 3009265"/>
              <a:gd name="T9" fmla="*/ 407027 h 484504"/>
              <a:gd name="T10" fmla="*/ 251869 w 3009265"/>
              <a:gd name="T11" fmla="*/ 400055 h 484504"/>
              <a:gd name="T12" fmla="*/ 296088 w 3009265"/>
              <a:gd name="T13" fmla="*/ 393262 h 484504"/>
              <a:gd name="T14" fmla="*/ 343203 w 3009265"/>
              <a:gd name="T15" fmla="*/ 386667 h 484504"/>
              <a:gd name="T16" fmla="*/ 393061 w 3009265"/>
              <a:gd name="T17" fmla="*/ 380284 h 484504"/>
              <a:gd name="T18" fmla="*/ 445506 w 3009265"/>
              <a:gd name="T19" fmla="*/ 374131 h 484504"/>
              <a:gd name="T20" fmla="*/ 500389 w 3009265"/>
              <a:gd name="T21" fmla="*/ 368225 h 484504"/>
              <a:gd name="T22" fmla="*/ 557556 w 3009265"/>
              <a:gd name="T23" fmla="*/ 362579 h 484504"/>
              <a:gd name="T24" fmla="*/ 616854 w 3009265"/>
              <a:gd name="T25" fmla="*/ 357213 h 484504"/>
              <a:gd name="T26" fmla="*/ 678133 w 3009265"/>
              <a:gd name="T27" fmla="*/ 352141 h 484504"/>
              <a:gd name="T28" fmla="*/ 741239 w 3009265"/>
              <a:gd name="T29" fmla="*/ 347382 h 484504"/>
              <a:gd name="T30" fmla="*/ 806023 w 3009265"/>
              <a:gd name="T31" fmla="*/ 342950 h 484504"/>
              <a:gd name="T32" fmla="*/ 872328 w 3009265"/>
              <a:gd name="T33" fmla="*/ 338864 h 484504"/>
              <a:gd name="T34" fmla="*/ 940004 w 3009265"/>
              <a:gd name="T35" fmla="*/ 335137 h 484504"/>
              <a:gd name="T36" fmla="*/ 1008900 w 3009265"/>
              <a:gd name="T37" fmla="*/ 331787 h 484504"/>
              <a:gd name="T38" fmla="*/ 1078861 w 3009265"/>
              <a:gd name="T39" fmla="*/ 328831 h 484504"/>
              <a:gd name="T40" fmla="*/ 1149735 w 3009265"/>
              <a:gd name="T41" fmla="*/ 326284 h 484504"/>
              <a:gd name="T42" fmla="*/ 1221372 w 3009265"/>
              <a:gd name="T43" fmla="*/ 324164 h 484504"/>
              <a:gd name="T44" fmla="*/ 1293617 w 3009265"/>
              <a:gd name="T45" fmla="*/ 322488 h 484504"/>
              <a:gd name="T46" fmla="*/ 1366318 w 3009265"/>
              <a:gd name="T47" fmla="*/ 321269 h 484504"/>
              <a:gd name="T48" fmla="*/ 1439327 w 3009265"/>
              <a:gd name="T49" fmla="*/ 320525 h 484504"/>
              <a:gd name="T50" fmla="*/ 1512485 w 3009265"/>
              <a:gd name="T51" fmla="*/ 320273 h 484504"/>
              <a:gd name="T52" fmla="*/ 1579416 w 3009265"/>
              <a:gd name="T53" fmla="*/ 319805 h 484504"/>
              <a:gd name="T54" fmla="*/ 1646231 w 3009265"/>
              <a:gd name="T55" fmla="*/ 318420 h 484504"/>
              <a:gd name="T56" fmla="*/ 1712812 w 3009265"/>
              <a:gd name="T57" fmla="*/ 316145 h 484504"/>
              <a:gd name="T58" fmla="*/ 1779044 w 3009265"/>
              <a:gd name="T59" fmla="*/ 313007 h 484504"/>
              <a:gd name="T60" fmla="*/ 1844810 w 3009265"/>
              <a:gd name="T61" fmla="*/ 309037 h 484504"/>
              <a:gd name="T62" fmla="*/ 1909993 w 3009265"/>
              <a:gd name="T63" fmla="*/ 304260 h 484504"/>
              <a:gd name="T64" fmla="*/ 1974475 w 3009265"/>
              <a:gd name="T65" fmla="*/ 298703 h 484504"/>
              <a:gd name="T66" fmla="*/ 2038142 w 3009265"/>
              <a:gd name="T67" fmla="*/ 292398 h 484504"/>
              <a:gd name="T68" fmla="*/ 2100875 w 3009265"/>
              <a:gd name="T69" fmla="*/ 285371 h 484504"/>
              <a:gd name="T70" fmla="*/ 2162559 w 3009265"/>
              <a:gd name="T71" fmla="*/ 277649 h 484504"/>
              <a:gd name="T72" fmla="*/ 2223078 w 3009265"/>
              <a:gd name="T73" fmla="*/ 269261 h 484504"/>
              <a:gd name="T74" fmla="*/ 2282312 w 3009265"/>
              <a:gd name="T75" fmla="*/ 260234 h 484504"/>
              <a:gd name="T76" fmla="*/ 2340149 w 3009265"/>
              <a:gd name="T77" fmla="*/ 250597 h 484504"/>
              <a:gd name="T78" fmla="*/ 2396468 w 3009265"/>
              <a:gd name="T79" fmla="*/ 240376 h 484504"/>
              <a:gd name="T80" fmla="*/ 2451156 w 3009265"/>
              <a:gd name="T81" fmla="*/ 229601 h 484504"/>
              <a:gd name="T82" fmla="*/ 2504094 w 3009265"/>
              <a:gd name="T83" fmla="*/ 218298 h 484504"/>
              <a:gd name="T84" fmla="*/ 2555168 w 3009265"/>
              <a:gd name="T85" fmla="*/ 206498 h 484504"/>
              <a:gd name="T86" fmla="*/ 2604257 w 3009265"/>
              <a:gd name="T87" fmla="*/ 194225 h 484504"/>
              <a:gd name="T88" fmla="*/ 2651249 w 3009265"/>
              <a:gd name="T89" fmla="*/ 181508 h 484504"/>
              <a:gd name="T90" fmla="*/ 2696026 w 3009265"/>
              <a:gd name="T91" fmla="*/ 168378 h 484504"/>
              <a:gd name="T92" fmla="*/ 2738469 w 3009265"/>
              <a:gd name="T93" fmla="*/ 154859 h 484504"/>
              <a:gd name="T94" fmla="*/ 2778464 w 3009265"/>
              <a:gd name="T95" fmla="*/ 140982 h 484504"/>
              <a:gd name="T96" fmla="*/ 2815894 w 3009265"/>
              <a:gd name="T97" fmla="*/ 126771 h 484504"/>
              <a:gd name="T98" fmla="*/ 2882590 w 3009265"/>
              <a:gd name="T99" fmla="*/ 97468 h 484504"/>
              <a:gd name="T100" fmla="*/ 2937626 w 3009265"/>
              <a:gd name="T101" fmla="*/ 67173 h 484504"/>
              <a:gd name="T102" fmla="*/ 2980069 w 3009265"/>
              <a:gd name="T103" fmla="*/ 36109 h 484504"/>
              <a:gd name="T104" fmla="*/ 3008985 w 3009265"/>
              <a:gd name="T105" fmla="*/ 4502 h 484504"/>
              <a:gd name="T106" fmla="*/ 3010547 w 3009265"/>
              <a:gd name="T107" fmla="*/ 0 h 4845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09265" h="484504">
                <a:moveTo>
                  <a:pt x="0" y="484014"/>
                </a:moveTo>
                <a:lnTo>
                  <a:pt x="36125" y="452619"/>
                </a:lnTo>
                <a:lnTo>
                  <a:pt x="79455" y="437251"/>
                </a:lnTo>
                <a:lnTo>
                  <a:pt x="138006" y="422276"/>
                </a:lnTo>
                <a:lnTo>
                  <a:pt x="210561" y="407827"/>
                </a:lnTo>
                <a:lnTo>
                  <a:pt x="251710" y="400841"/>
                </a:lnTo>
                <a:lnTo>
                  <a:pt x="295902" y="394035"/>
                </a:lnTo>
                <a:lnTo>
                  <a:pt x="342987" y="387426"/>
                </a:lnTo>
                <a:lnTo>
                  <a:pt x="392812" y="381031"/>
                </a:lnTo>
                <a:lnTo>
                  <a:pt x="445224" y="374866"/>
                </a:lnTo>
                <a:lnTo>
                  <a:pt x="500071" y="368948"/>
                </a:lnTo>
                <a:lnTo>
                  <a:pt x="557202" y="363292"/>
                </a:lnTo>
                <a:lnTo>
                  <a:pt x="616464" y="357915"/>
                </a:lnTo>
                <a:lnTo>
                  <a:pt x="677704" y="352834"/>
                </a:lnTo>
                <a:lnTo>
                  <a:pt x="740771" y="348065"/>
                </a:lnTo>
                <a:lnTo>
                  <a:pt x="805513" y="343625"/>
                </a:lnTo>
                <a:lnTo>
                  <a:pt x="871776" y="339530"/>
                </a:lnTo>
                <a:lnTo>
                  <a:pt x="939410" y="335796"/>
                </a:lnTo>
                <a:lnTo>
                  <a:pt x="1008261" y="332439"/>
                </a:lnTo>
                <a:lnTo>
                  <a:pt x="1078177" y="329477"/>
                </a:lnTo>
                <a:lnTo>
                  <a:pt x="1149007" y="326926"/>
                </a:lnTo>
                <a:lnTo>
                  <a:pt x="1220598" y="324801"/>
                </a:lnTo>
                <a:lnTo>
                  <a:pt x="1292798" y="323121"/>
                </a:lnTo>
                <a:lnTo>
                  <a:pt x="1365454" y="321900"/>
                </a:lnTo>
                <a:lnTo>
                  <a:pt x="1438415" y="321155"/>
                </a:lnTo>
                <a:lnTo>
                  <a:pt x="1511528" y="320903"/>
                </a:lnTo>
                <a:lnTo>
                  <a:pt x="1578417" y="320434"/>
                </a:lnTo>
                <a:lnTo>
                  <a:pt x="1645190" y="319046"/>
                </a:lnTo>
                <a:lnTo>
                  <a:pt x="1711729" y="316766"/>
                </a:lnTo>
                <a:lnTo>
                  <a:pt x="1777919" y="313622"/>
                </a:lnTo>
                <a:lnTo>
                  <a:pt x="1843643" y="309644"/>
                </a:lnTo>
                <a:lnTo>
                  <a:pt x="1908784" y="304857"/>
                </a:lnTo>
                <a:lnTo>
                  <a:pt x="1973226" y="299291"/>
                </a:lnTo>
                <a:lnTo>
                  <a:pt x="2036852" y="292973"/>
                </a:lnTo>
                <a:lnTo>
                  <a:pt x="2099546" y="285932"/>
                </a:lnTo>
                <a:lnTo>
                  <a:pt x="2161191" y="278195"/>
                </a:lnTo>
                <a:lnTo>
                  <a:pt x="2221671" y="269790"/>
                </a:lnTo>
                <a:lnTo>
                  <a:pt x="2280868" y="260745"/>
                </a:lnTo>
                <a:lnTo>
                  <a:pt x="2338668" y="251089"/>
                </a:lnTo>
                <a:lnTo>
                  <a:pt x="2394952" y="240848"/>
                </a:lnTo>
                <a:lnTo>
                  <a:pt x="2449605" y="230052"/>
                </a:lnTo>
                <a:lnTo>
                  <a:pt x="2502510" y="218727"/>
                </a:lnTo>
                <a:lnTo>
                  <a:pt x="2553551" y="206903"/>
                </a:lnTo>
                <a:lnTo>
                  <a:pt x="2602610" y="194606"/>
                </a:lnTo>
                <a:lnTo>
                  <a:pt x="2649572" y="181865"/>
                </a:lnTo>
                <a:lnTo>
                  <a:pt x="2694319" y="168708"/>
                </a:lnTo>
                <a:lnTo>
                  <a:pt x="2736736" y="155163"/>
                </a:lnTo>
                <a:lnTo>
                  <a:pt x="2776706" y="141258"/>
                </a:lnTo>
                <a:lnTo>
                  <a:pt x="2814112" y="127020"/>
                </a:lnTo>
                <a:lnTo>
                  <a:pt x="2880766" y="97660"/>
                </a:lnTo>
                <a:lnTo>
                  <a:pt x="2935767" y="67305"/>
                </a:lnTo>
                <a:lnTo>
                  <a:pt x="2978183" y="36181"/>
                </a:lnTo>
                <a:lnTo>
                  <a:pt x="3007080" y="4511"/>
                </a:lnTo>
                <a:lnTo>
                  <a:pt x="3008642"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70" name="object 25">
            <a:extLst>
              <a:ext uri="{FF2B5EF4-FFF2-40B4-BE49-F238E27FC236}">
                <a16:creationId xmlns:a16="http://schemas.microsoft.com/office/drawing/2014/main" id="{4AA8EFD2-6753-49DC-80E3-D4EE70A74E10}"/>
              </a:ext>
            </a:extLst>
          </p:cNvPr>
          <p:cNvSpPr>
            <a:spLocks/>
          </p:cNvSpPr>
          <p:nvPr/>
        </p:nvSpPr>
        <p:spPr bwMode="auto">
          <a:xfrm>
            <a:off x="9147528" y="5215821"/>
            <a:ext cx="42333" cy="51152"/>
          </a:xfrm>
          <a:custGeom>
            <a:avLst/>
            <a:gdLst>
              <a:gd name="T0" fmla="*/ 31146 w 38734"/>
              <a:gd name="T1" fmla="*/ 0 h 45720"/>
              <a:gd name="T2" fmla="*/ 0 w 38734"/>
              <a:gd name="T3" fmla="*/ 32687 h 45720"/>
              <a:gd name="T4" fmla="*/ 36827 w 38734"/>
              <a:gd name="T5" fmla="*/ 46353 h 45720"/>
              <a:gd name="T6" fmla="*/ 31146 w 38734"/>
              <a:gd name="T7" fmla="*/ 0 h 457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4" h="45720">
                <a:moveTo>
                  <a:pt x="32727" y="0"/>
                </a:moveTo>
                <a:lnTo>
                  <a:pt x="0" y="32016"/>
                </a:lnTo>
                <a:lnTo>
                  <a:pt x="38696" y="45402"/>
                </a:lnTo>
                <a:lnTo>
                  <a:pt x="327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6" name="object 26">
            <a:extLst>
              <a:ext uri="{FF2B5EF4-FFF2-40B4-BE49-F238E27FC236}">
                <a16:creationId xmlns:a16="http://schemas.microsoft.com/office/drawing/2014/main" id="{B5952BB6-ADA0-473D-B4B1-77A9706BBB4D}"/>
              </a:ext>
            </a:extLst>
          </p:cNvPr>
          <p:cNvSpPr txBox="1"/>
          <p:nvPr/>
        </p:nvSpPr>
        <p:spPr>
          <a:xfrm>
            <a:off x="4663722" y="2060223"/>
            <a:ext cx="1608667" cy="322025"/>
          </a:xfrm>
          <a:prstGeom prst="rect">
            <a:avLst/>
          </a:prstGeom>
          <a:solidFill>
            <a:srgbClr val="76B900"/>
          </a:solidFill>
        </p:spPr>
        <p:txBody>
          <a:bodyPr lIns="0" tIns="14111" rIns="0" bIns="0">
            <a:spAutoFit/>
          </a:bodyPr>
          <a:lstStyle/>
          <a:p>
            <a:pPr marL="218014"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next</a:t>
            </a:r>
            <a:r>
              <a:rPr sz="2000" spc="-28"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input</a:t>
            </a:r>
            <a:endParaRPr sz="2000" dirty="0">
              <a:solidFill>
                <a:srgbClr val="FFFFFF"/>
              </a:solidFill>
              <a:latin typeface="Trebuchet MS"/>
              <a:ea typeface="MS PGothic" panose="020B0600070205080204" pitchFamily="34" charset="-128"/>
              <a:cs typeface="Trebuchet MS"/>
            </a:endParaRPr>
          </a:p>
        </p:txBody>
      </p:sp>
      <p:sp>
        <p:nvSpPr>
          <p:cNvPr id="27" name="object 27">
            <a:extLst>
              <a:ext uri="{FF2B5EF4-FFF2-40B4-BE49-F238E27FC236}">
                <a16:creationId xmlns:a16="http://schemas.microsoft.com/office/drawing/2014/main" id="{76F66D66-E1B8-4D59-B584-55B82DAA6576}"/>
              </a:ext>
            </a:extLst>
          </p:cNvPr>
          <p:cNvSpPr txBox="1"/>
          <p:nvPr/>
        </p:nvSpPr>
        <p:spPr>
          <a:xfrm>
            <a:off x="4104570" y="3896431"/>
            <a:ext cx="1606902" cy="294953"/>
          </a:xfrm>
          <a:prstGeom prst="rect">
            <a:avLst/>
          </a:prstGeom>
          <a:solidFill>
            <a:srgbClr val="76B900"/>
          </a:solidFill>
        </p:spPr>
        <p:txBody>
          <a:bodyPr lIns="0" tIns="0" rIns="0" bIns="0">
            <a:spAutoFit/>
          </a:bodyPr>
          <a:lstStyle/>
          <a:p>
            <a:pPr marL="269520" defTabSz="507995" fontAlgn="base">
              <a:lnSpc>
                <a:spcPts val="2278"/>
              </a:lnSpc>
              <a:spcBef>
                <a:spcPct val="0"/>
              </a:spcBef>
              <a:spcAft>
                <a:spcPct val="0"/>
              </a:spcAft>
              <a:defRPr/>
            </a:pPr>
            <a:r>
              <a:rPr sz="2000" dirty="0">
                <a:solidFill>
                  <a:srgbClr val="FFFFFF"/>
                </a:solidFill>
                <a:latin typeface="Trebuchet MS"/>
                <a:ea typeface="MS PGothic" panose="020B0600070205080204" pitchFamily="34" charset="-128"/>
                <a:cs typeface="Trebuchet MS"/>
              </a:rPr>
              <a:t>3x3</a:t>
            </a:r>
            <a:r>
              <a:rPr sz="2000" spc="-28" dirty="0">
                <a:solidFill>
                  <a:srgbClr val="FFFFFF"/>
                </a:solidFill>
                <a:latin typeface="Trebuchet MS"/>
                <a:ea typeface="MS PGothic" panose="020B0600070205080204" pitchFamily="34" charset="-128"/>
                <a:cs typeface="Trebuchet MS"/>
              </a:rPr>
              <a:t> </a:t>
            </a:r>
            <a:r>
              <a:rPr sz="2000" spc="-56" dirty="0">
                <a:solidFill>
                  <a:srgbClr val="FFFFFF"/>
                </a:solidFill>
                <a:latin typeface="Trebuchet MS"/>
                <a:ea typeface="MS PGothic" panose="020B0600070205080204" pitchFamily="34" charset="-128"/>
                <a:cs typeface="Trebuchet MS"/>
              </a:rPr>
              <a:t>conv.</a:t>
            </a:r>
            <a:endParaRPr sz="2000" dirty="0">
              <a:solidFill>
                <a:srgbClr val="FFFFFF"/>
              </a:solidFill>
              <a:latin typeface="Trebuchet MS"/>
              <a:ea typeface="MS PGothic" panose="020B0600070205080204" pitchFamily="34" charset="-128"/>
              <a:cs typeface="Trebuchet MS"/>
            </a:endParaRPr>
          </a:p>
        </p:txBody>
      </p:sp>
      <p:sp>
        <p:nvSpPr>
          <p:cNvPr id="31773" name="object 28">
            <a:extLst>
              <a:ext uri="{FF2B5EF4-FFF2-40B4-BE49-F238E27FC236}">
                <a16:creationId xmlns:a16="http://schemas.microsoft.com/office/drawing/2014/main" id="{112E3B51-EFA4-4EE0-8BFD-76645605C29E}"/>
              </a:ext>
            </a:extLst>
          </p:cNvPr>
          <p:cNvSpPr>
            <a:spLocks/>
          </p:cNvSpPr>
          <p:nvPr/>
        </p:nvSpPr>
        <p:spPr bwMode="auto">
          <a:xfrm>
            <a:off x="4101042" y="3187348"/>
            <a:ext cx="1608667" cy="294569"/>
          </a:xfrm>
          <a:custGeom>
            <a:avLst/>
            <a:gdLst>
              <a:gd name="T0" fmla="*/ 0 w 1446529"/>
              <a:gd name="T1" fmla="*/ 0 h 265430"/>
              <a:gd name="T2" fmla="*/ 1450231 w 1446529"/>
              <a:gd name="T3" fmla="*/ 0 h 265430"/>
              <a:gd name="T4" fmla="*/ 1450231 w 1446529"/>
              <a:gd name="T5" fmla="*/ 264198 h 265430"/>
              <a:gd name="T6" fmla="*/ 0 w 1446529"/>
              <a:gd name="T7" fmla="*/ 264198 h 265430"/>
              <a:gd name="T8" fmla="*/ 0 w 1446529"/>
              <a:gd name="T9" fmla="*/ 0 h 265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265430">
                <a:moveTo>
                  <a:pt x="0" y="0"/>
                </a:moveTo>
                <a:lnTo>
                  <a:pt x="1446415" y="0"/>
                </a:lnTo>
                <a:lnTo>
                  <a:pt x="1446415" y="265150"/>
                </a:lnTo>
                <a:lnTo>
                  <a:pt x="0" y="26515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9" name="object 29">
            <a:extLst>
              <a:ext uri="{FF2B5EF4-FFF2-40B4-BE49-F238E27FC236}">
                <a16:creationId xmlns:a16="http://schemas.microsoft.com/office/drawing/2014/main" id="{82B19A67-FDEB-4405-943E-D2BAA7876287}"/>
              </a:ext>
            </a:extLst>
          </p:cNvPr>
          <p:cNvSpPr txBox="1"/>
          <p:nvPr/>
        </p:nvSpPr>
        <p:spPr>
          <a:xfrm>
            <a:off x="4104570" y="3160890"/>
            <a:ext cx="1606902" cy="322025"/>
          </a:xfrm>
          <a:prstGeom prst="rect">
            <a:avLst/>
          </a:prstGeom>
        </p:spPr>
        <p:txBody>
          <a:bodyPr lIns="0" tIns="14111" rIns="0" bIns="0">
            <a:spAutoFit/>
          </a:bodyPr>
          <a:lstStyle/>
          <a:p>
            <a:pPr marL="4233" algn="ctr" defTabSz="507995" fontAlgn="base">
              <a:spcBef>
                <a:spcPts val="111"/>
              </a:spcBef>
              <a:spcAft>
                <a:spcPct val="0"/>
              </a:spcAft>
              <a:defRPr/>
            </a:pPr>
            <a:r>
              <a:rPr sz="2000" spc="-6" dirty="0">
                <a:solidFill>
                  <a:srgbClr val="FFFFFF"/>
                </a:solidFill>
                <a:latin typeface="Trebuchet MS"/>
                <a:ea typeface="MS PGothic" panose="020B0600070205080204" pitchFamily="34" charset="-128"/>
                <a:cs typeface="Trebuchet MS"/>
              </a:rPr>
              <a:t>relu</a:t>
            </a:r>
            <a:endParaRPr sz="2000" dirty="0">
              <a:solidFill>
                <a:srgbClr val="FFFFFF"/>
              </a:solidFill>
              <a:latin typeface="Trebuchet MS"/>
              <a:ea typeface="MS PGothic" panose="020B0600070205080204" pitchFamily="34" charset="-128"/>
              <a:cs typeface="Trebuchet MS"/>
            </a:endParaRPr>
          </a:p>
        </p:txBody>
      </p:sp>
      <p:sp>
        <p:nvSpPr>
          <p:cNvPr id="30" name="object 30">
            <a:extLst>
              <a:ext uri="{FF2B5EF4-FFF2-40B4-BE49-F238E27FC236}">
                <a16:creationId xmlns:a16="http://schemas.microsoft.com/office/drawing/2014/main" id="{ED1EDCD5-615D-4A8B-A7A0-A3124AD84CE0}"/>
              </a:ext>
            </a:extLst>
          </p:cNvPr>
          <p:cNvSpPr txBox="1"/>
          <p:nvPr/>
        </p:nvSpPr>
        <p:spPr>
          <a:xfrm>
            <a:off x="4104570" y="3541889"/>
            <a:ext cx="1606902" cy="294953"/>
          </a:xfrm>
          <a:prstGeom prst="rect">
            <a:avLst/>
          </a:prstGeom>
          <a:solidFill>
            <a:srgbClr val="76B900"/>
          </a:solidFill>
        </p:spPr>
        <p:txBody>
          <a:bodyPr lIns="0" tIns="0" rIns="0" bIns="0">
            <a:spAutoFit/>
          </a:bodyPr>
          <a:lstStyle/>
          <a:p>
            <a:pPr marL="3528" algn="ctr" defTabSz="507995" fontAlgn="base">
              <a:lnSpc>
                <a:spcPts val="2294"/>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bias</a:t>
            </a:r>
            <a:endParaRPr sz="2000" dirty="0">
              <a:solidFill>
                <a:srgbClr val="FFFFFF"/>
              </a:solidFill>
              <a:latin typeface="Trebuchet MS"/>
              <a:ea typeface="MS PGothic" panose="020B0600070205080204" pitchFamily="34" charset="-128"/>
              <a:cs typeface="Trebuchet MS"/>
            </a:endParaRPr>
          </a:p>
        </p:txBody>
      </p:sp>
      <p:sp>
        <p:nvSpPr>
          <p:cNvPr id="31" name="object 31">
            <a:extLst>
              <a:ext uri="{FF2B5EF4-FFF2-40B4-BE49-F238E27FC236}">
                <a16:creationId xmlns:a16="http://schemas.microsoft.com/office/drawing/2014/main" id="{D4CAE62A-377F-4EC8-A809-26CB7A5CDBB7}"/>
              </a:ext>
            </a:extLst>
          </p:cNvPr>
          <p:cNvSpPr txBox="1"/>
          <p:nvPr/>
        </p:nvSpPr>
        <p:spPr>
          <a:xfrm>
            <a:off x="4108098" y="5152320"/>
            <a:ext cx="1606902" cy="294953"/>
          </a:xfrm>
          <a:prstGeom prst="rect">
            <a:avLst/>
          </a:prstGeom>
          <a:solidFill>
            <a:srgbClr val="76B900"/>
          </a:solidFill>
        </p:spPr>
        <p:txBody>
          <a:bodyPr lIns="0" tIns="0" rIns="0" bIns="0">
            <a:spAutoFit/>
          </a:bodyPr>
          <a:lstStyle/>
          <a:p>
            <a:pPr marL="280103" defTabSz="507995" fontAlgn="base">
              <a:lnSpc>
                <a:spcPts val="2278"/>
              </a:lnSpc>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8" dirty="0">
                <a:solidFill>
                  <a:srgbClr val="FFFFFF"/>
                </a:solidFill>
                <a:latin typeface="Trebuchet MS"/>
                <a:ea typeface="MS PGothic" panose="020B0600070205080204" pitchFamily="34" charset="-128"/>
                <a:cs typeface="Trebuchet MS"/>
              </a:rPr>
              <a:t> </a:t>
            </a:r>
            <a:r>
              <a:rPr sz="2000" spc="-56" dirty="0">
                <a:solidFill>
                  <a:srgbClr val="FFFFFF"/>
                </a:solidFill>
                <a:latin typeface="Trebuchet MS"/>
                <a:ea typeface="MS PGothic" panose="020B0600070205080204" pitchFamily="34" charset="-128"/>
                <a:cs typeface="Trebuchet MS"/>
              </a:rPr>
              <a:t>conv.</a:t>
            </a:r>
            <a:endParaRPr sz="2000" dirty="0">
              <a:solidFill>
                <a:srgbClr val="FFFFFF"/>
              </a:solidFill>
              <a:latin typeface="Trebuchet MS"/>
              <a:ea typeface="MS PGothic" panose="020B0600070205080204" pitchFamily="34" charset="-128"/>
              <a:cs typeface="Trebuchet MS"/>
            </a:endParaRPr>
          </a:p>
        </p:txBody>
      </p:sp>
      <p:sp>
        <p:nvSpPr>
          <p:cNvPr id="32" name="object 32">
            <a:extLst>
              <a:ext uri="{FF2B5EF4-FFF2-40B4-BE49-F238E27FC236}">
                <a16:creationId xmlns:a16="http://schemas.microsoft.com/office/drawing/2014/main" id="{8F1ED8FB-41D3-452E-9A22-A6DC3E483183}"/>
              </a:ext>
            </a:extLst>
          </p:cNvPr>
          <p:cNvSpPr txBox="1"/>
          <p:nvPr/>
        </p:nvSpPr>
        <p:spPr>
          <a:xfrm>
            <a:off x="4108098" y="4443237"/>
            <a:ext cx="1606902" cy="294953"/>
          </a:xfrm>
          <a:prstGeom prst="rect">
            <a:avLst/>
          </a:prstGeom>
          <a:solidFill>
            <a:srgbClr val="76B900"/>
          </a:solidFill>
        </p:spPr>
        <p:txBody>
          <a:bodyPr lIns="0" tIns="0" rIns="0" bIns="0">
            <a:spAutoFit/>
          </a:bodyPr>
          <a:lstStyle/>
          <a:p>
            <a:pPr algn="ctr" defTabSz="507995" fontAlgn="base">
              <a:lnSpc>
                <a:spcPts val="2300"/>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relu</a:t>
            </a:r>
            <a:endParaRPr sz="2000" dirty="0">
              <a:solidFill>
                <a:srgbClr val="FFFFFF"/>
              </a:solidFill>
              <a:latin typeface="Trebuchet MS"/>
              <a:ea typeface="MS PGothic" panose="020B0600070205080204" pitchFamily="34" charset="-128"/>
              <a:cs typeface="Trebuchet MS"/>
            </a:endParaRPr>
          </a:p>
        </p:txBody>
      </p:sp>
      <p:sp>
        <p:nvSpPr>
          <p:cNvPr id="33" name="object 33">
            <a:extLst>
              <a:ext uri="{FF2B5EF4-FFF2-40B4-BE49-F238E27FC236}">
                <a16:creationId xmlns:a16="http://schemas.microsoft.com/office/drawing/2014/main" id="{5F323C6C-3103-4A52-964B-E9B7B059CB80}"/>
              </a:ext>
            </a:extLst>
          </p:cNvPr>
          <p:cNvSpPr txBox="1"/>
          <p:nvPr/>
        </p:nvSpPr>
        <p:spPr>
          <a:xfrm>
            <a:off x="4108098" y="4797778"/>
            <a:ext cx="1606902" cy="294953"/>
          </a:xfrm>
          <a:prstGeom prst="rect">
            <a:avLst/>
          </a:prstGeom>
          <a:solidFill>
            <a:srgbClr val="76B900"/>
          </a:solidFill>
        </p:spPr>
        <p:txBody>
          <a:bodyPr lIns="0" tIns="0" rIns="0" bIns="0">
            <a:spAutoFit/>
          </a:bodyPr>
          <a:lstStyle/>
          <a:p>
            <a:pPr algn="ctr" defTabSz="507995" fontAlgn="base">
              <a:lnSpc>
                <a:spcPts val="2289"/>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bias</a:t>
            </a:r>
            <a:endParaRPr sz="2000" dirty="0">
              <a:solidFill>
                <a:srgbClr val="FFFFFF"/>
              </a:solidFill>
              <a:latin typeface="Trebuchet MS"/>
              <a:ea typeface="MS PGothic" panose="020B0600070205080204" pitchFamily="34" charset="-128"/>
              <a:cs typeface="Trebuchet MS"/>
            </a:endParaRPr>
          </a:p>
        </p:txBody>
      </p:sp>
      <p:sp>
        <p:nvSpPr>
          <p:cNvPr id="34" name="object 34">
            <a:extLst>
              <a:ext uri="{FF2B5EF4-FFF2-40B4-BE49-F238E27FC236}">
                <a16:creationId xmlns:a16="http://schemas.microsoft.com/office/drawing/2014/main" id="{344B6580-A761-43C3-8BAC-6B6BD8867B0C}"/>
              </a:ext>
            </a:extLst>
          </p:cNvPr>
          <p:cNvSpPr txBox="1"/>
          <p:nvPr/>
        </p:nvSpPr>
        <p:spPr>
          <a:xfrm>
            <a:off x="8382001" y="3896431"/>
            <a:ext cx="1606903" cy="294953"/>
          </a:xfrm>
          <a:prstGeom prst="rect">
            <a:avLst/>
          </a:prstGeom>
          <a:solidFill>
            <a:srgbClr val="76B900"/>
          </a:solidFill>
        </p:spPr>
        <p:txBody>
          <a:bodyPr lIns="0" tIns="0" rIns="0" bIns="0">
            <a:spAutoFit/>
          </a:bodyPr>
          <a:lstStyle/>
          <a:p>
            <a:pPr marL="282219" defTabSz="507995" fontAlgn="base">
              <a:lnSpc>
                <a:spcPts val="2278"/>
              </a:lnSpc>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8" dirty="0">
                <a:solidFill>
                  <a:srgbClr val="FFFFFF"/>
                </a:solidFill>
                <a:latin typeface="Trebuchet MS"/>
                <a:ea typeface="MS PGothic" panose="020B0600070205080204" pitchFamily="34" charset="-128"/>
                <a:cs typeface="Trebuchet MS"/>
              </a:rPr>
              <a:t> </a:t>
            </a:r>
            <a:r>
              <a:rPr sz="2000" spc="-56" dirty="0">
                <a:solidFill>
                  <a:srgbClr val="FFFFFF"/>
                </a:solidFill>
                <a:latin typeface="Trebuchet MS"/>
                <a:ea typeface="MS PGothic" panose="020B0600070205080204" pitchFamily="34" charset="-128"/>
                <a:cs typeface="Trebuchet MS"/>
              </a:rPr>
              <a:t>conv.</a:t>
            </a:r>
            <a:endParaRPr sz="2000" dirty="0">
              <a:solidFill>
                <a:srgbClr val="FFFFFF"/>
              </a:solidFill>
              <a:latin typeface="Trebuchet MS"/>
              <a:ea typeface="MS PGothic" panose="020B0600070205080204" pitchFamily="34" charset="-128"/>
              <a:cs typeface="Trebuchet MS"/>
            </a:endParaRPr>
          </a:p>
        </p:txBody>
      </p:sp>
      <p:sp>
        <p:nvSpPr>
          <p:cNvPr id="35" name="object 35">
            <a:extLst>
              <a:ext uri="{FF2B5EF4-FFF2-40B4-BE49-F238E27FC236}">
                <a16:creationId xmlns:a16="http://schemas.microsoft.com/office/drawing/2014/main" id="{E60337D7-1AF9-4B73-A43C-3747BAFD95C7}"/>
              </a:ext>
            </a:extLst>
          </p:cNvPr>
          <p:cNvSpPr txBox="1"/>
          <p:nvPr/>
        </p:nvSpPr>
        <p:spPr>
          <a:xfrm>
            <a:off x="8382001" y="3187348"/>
            <a:ext cx="1606903" cy="294953"/>
          </a:xfrm>
          <a:prstGeom prst="rect">
            <a:avLst/>
          </a:prstGeom>
          <a:solidFill>
            <a:srgbClr val="76B900"/>
          </a:solidFill>
        </p:spPr>
        <p:txBody>
          <a:bodyPr lIns="0" tIns="0" rIns="0" bIns="0">
            <a:spAutoFit/>
          </a:bodyPr>
          <a:lstStyle/>
          <a:p>
            <a:pPr marL="706" algn="ctr" defTabSz="507995" fontAlgn="base">
              <a:lnSpc>
                <a:spcPts val="2306"/>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relu</a:t>
            </a:r>
            <a:endParaRPr sz="2000" dirty="0">
              <a:solidFill>
                <a:srgbClr val="FFFFFF"/>
              </a:solidFill>
              <a:latin typeface="Trebuchet MS"/>
              <a:ea typeface="MS PGothic" panose="020B0600070205080204" pitchFamily="34" charset="-128"/>
              <a:cs typeface="Trebuchet MS"/>
            </a:endParaRPr>
          </a:p>
        </p:txBody>
      </p:sp>
      <p:sp>
        <p:nvSpPr>
          <p:cNvPr id="36" name="object 36">
            <a:extLst>
              <a:ext uri="{FF2B5EF4-FFF2-40B4-BE49-F238E27FC236}">
                <a16:creationId xmlns:a16="http://schemas.microsoft.com/office/drawing/2014/main" id="{3DEEA189-5ED7-466F-81CB-0F97F0C20A32}"/>
              </a:ext>
            </a:extLst>
          </p:cNvPr>
          <p:cNvSpPr txBox="1"/>
          <p:nvPr/>
        </p:nvSpPr>
        <p:spPr>
          <a:xfrm>
            <a:off x="8382001" y="3541889"/>
            <a:ext cx="1606903" cy="294953"/>
          </a:xfrm>
          <a:prstGeom prst="rect">
            <a:avLst/>
          </a:prstGeom>
          <a:solidFill>
            <a:srgbClr val="76B900"/>
          </a:solidFill>
        </p:spPr>
        <p:txBody>
          <a:bodyPr lIns="0" tIns="0" rIns="0" bIns="0">
            <a:spAutoFit/>
          </a:bodyPr>
          <a:lstStyle/>
          <a:p>
            <a:pPr algn="ctr" defTabSz="507995" fontAlgn="base">
              <a:lnSpc>
                <a:spcPts val="2294"/>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bias</a:t>
            </a:r>
            <a:endParaRPr sz="2000" dirty="0">
              <a:solidFill>
                <a:srgbClr val="FFFFFF"/>
              </a:solidFill>
              <a:latin typeface="Trebuchet MS"/>
              <a:ea typeface="MS PGothic" panose="020B0600070205080204" pitchFamily="34" charset="-128"/>
              <a:cs typeface="Trebuchet MS"/>
            </a:endParaRPr>
          </a:p>
        </p:txBody>
      </p:sp>
      <p:sp>
        <p:nvSpPr>
          <p:cNvPr id="31782" name="object 37">
            <a:extLst>
              <a:ext uri="{FF2B5EF4-FFF2-40B4-BE49-F238E27FC236}">
                <a16:creationId xmlns:a16="http://schemas.microsoft.com/office/drawing/2014/main" id="{39F6CD39-139D-4D84-A062-B868701948DB}"/>
              </a:ext>
            </a:extLst>
          </p:cNvPr>
          <p:cNvSpPr>
            <a:spLocks/>
          </p:cNvSpPr>
          <p:nvPr/>
        </p:nvSpPr>
        <p:spPr bwMode="auto">
          <a:xfrm>
            <a:off x="4900084" y="4238626"/>
            <a:ext cx="12348" cy="204611"/>
          </a:xfrm>
          <a:custGeom>
            <a:avLst/>
            <a:gdLst>
              <a:gd name="T0" fmla="*/ 0 w 12064"/>
              <a:gd name="T1" fmla="*/ 183666 h 184150"/>
              <a:gd name="T2" fmla="*/ 426 w 12064"/>
              <a:gd name="T3" fmla="*/ 141844 h 184150"/>
              <a:gd name="T4" fmla="*/ 3140 w 12064"/>
              <a:gd name="T5" fmla="*/ 79557 h 184150"/>
              <a:gd name="T6" fmla="*/ 6263 w 12064"/>
              <a:gd name="T7" fmla="*/ 64769 h 184150"/>
              <a:gd name="T8" fmla="*/ 7481 w 12064"/>
              <a:gd name="T9" fmla="*/ 51019 h 184150"/>
              <a:gd name="T10" fmla="*/ 8535 w 12064"/>
              <a:gd name="T11" fmla="*/ 30392 h 184150"/>
              <a:gd name="T12" fmla="*/ 9344 w 12064"/>
              <a:gd name="T13" fmla="*/ 4761 h 184150"/>
              <a:gd name="T14" fmla="*/ 9401 w 12064"/>
              <a:gd name="T15" fmla="*/ 0 h 1841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64" h="184150">
                <a:moveTo>
                  <a:pt x="0" y="183666"/>
                </a:moveTo>
                <a:lnTo>
                  <a:pt x="545" y="141844"/>
                </a:lnTo>
                <a:lnTo>
                  <a:pt x="4018" y="79557"/>
                </a:lnTo>
                <a:lnTo>
                  <a:pt x="8013" y="64769"/>
                </a:lnTo>
                <a:lnTo>
                  <a:pt x="9570" y="51019"/>
                </a:lnTo>
                <a:lnTo>
                  <a:pt x="10919" y="30392"/>
                </a:lnTo>
                <a:lnTo>
                  <a:pt x="11954" y="4761"/>
                </a:lnTo>
                <a:lnTo>
                  <a:pt x="12026"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3" name="object 38">
            <a:extLst>
              <a:ext uri="{FF2B5EF4-FFF2-40B4-BE49-F238E27FC236}">
                <a16:creationId xmlns:a16="http://schemas.microsoft.com/office/drawing/2014/main" id="{7A30C170-F0FD-4957-BC74-CC740E54C097}"/>
              </a:ext>
            </a:extLst>
          </p:cNvPr>
          <p:cNvSpPr>
            <a:spLocks/>
          </p:cNvSpPr>
          <p:nvPr/>
        </p:nvSpPr>
        <p:spPr bwMode="auto">
          <a:xfrm>
            <a:off x="4889501" y="4191001"/>
            <a:ext cx="45861" cy="45861"/>
          </a:xfrm>
          <a:custGeom>
            <a:avLst/>
            <a:gdLst>
              <a:gd name="T0" fmla="*/ 21107 w 41275"/>
              <a:gd name="T1" fmla="*/ 0 h 41275"/>
              <a:gd name="T2" fmla="*/ 0 w 41275"/>
              <a:gd name="T3" fmla="*/ 40639 h 41275"/>
              <a:gd name="T4" fmla="*/ 40957 w 41275"/>
              <a:gd name="T5" fmla="*/ 41274 h 41275"/>
              <a:gd name="T6" fmla="*/ 21107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1107" y="0"/>
                </a:moveTo>
                <a:lnTo>
                  <a:pt x="0" y="40639"/>
                </a:lnTo>
                <a:lnTo>
                  <a:pt x="40957" y="41274"/>
                </a:lnTo>
                <a:lnTo>
                  <a:pt x="2110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4" name="object 39">
            <a:extLst>
              <a:ext uri="{FF2B5EF4-FFF2-40B4-BE49-F238E27FC236}">
                <a16:creationId xmlns:a16="http://schemas.microsoft.com/office/drawing/2014/main" id="{174E9DDB-DCF1-4566-B2C2-F61781FC7D3F}"/>
              </a:ext>
            </a:extLst>
          </p:cNvPr>
          <p:cNvSpPr>
            <a:spLocks/>
          </p:cNvSpPr>
          <p:nvPr/>
        </p:nvSpPr>
        <p:spPr bwMode="auto">
          <a:xfrm>
            <a:off x="5021792" y="6295320"/>
            <a:ext cx="1606902" cy="343958"/>
          </a:xfrm>
          <a:custGeom>
            <a:avLst/>
            <a:gdLst>
              <a:gd name="T0" fmla="*/ 0 w 1446529"/>
              <a:gd name="T1" fmla="*/ 0 h 308610"/>
              <a:gd name="T2" fmla="*/ 1445451 w 1446529"/>
              <a:gd name="T3" fmla="*/ 0 h 308610"/>
              <a:gd name="T4" fmla="*/ 1445451 w 1446529"/>
              <a:gd name="T5" fmla="*/ 311262 h 308610"/>
              <a:gd name="T6" fmla="*/ 0 w 1446529"/>
              <a:gd name="T7" fmla="*/ 311262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0"/>
                </a:lnTo>
                <a:lnTo>
                  <a:pt x="0" y="30840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5" name="object 40">
            <a:extLst>
              <a:ext uri="{FF2B5EF4-FFF2-40B4-BE49-F238E27FC236}">
                <a16:creationId xmlns:a16="http://schemas.microsoft.com/office/drawing/2014/main" id="{1852B035-3797-4915-901F-839638B82C48}"/>
              </a:ext>
            </a:extLst>
          </p:cNvPr>
          <p:cNvSpPr>
            <a:spLocks/>
          </p:cNvSpPr>
          <p:nvPr/>
        </p:nvSpPr>
        <p:spPr bwMode="auto">
          <a:xfrm>
            <a:off x="5824361" y="6191250"/>
            <a:ext cx="0" cy="105833"/>
          </a:xfrm>
          <a:custGeom>
            <a:avLst/>
            <a:gdLst>
              <a:gd name="T0" fmla="*/ 0 h 94614"/>
              <a:gd name="T1" fmla="*/ 96339 h 94614"/>
              <a:gd name="T2" fmla="*/ 0 60000 65536"/>
              <a:gd name="T3" fmla="*/ 0 60000 65536"/>
            </a:gdLst>
            <a:ahLst/>
            <a:cxnLst>
              <a:cxn ang="T2">
                <a:pos x="0" y="T0"/>
              </a:cxn>
              <a:cxn ang="T3">
                <a:pos x="0" y="T1"/>
              </a:cxn>
            </a:cxnLst>
            <a:rect l="0" t="0" r="r" b="b"/>
            <a:pathLst>
              <a:path h="94614">
                <a:moveTo>
                  <a:pt x="0" y="0"/>
                </a:moveTo>
                <a:lnTo>
                  <a:pt x="0" y="94422"/>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6" name="object 41">
            <a:extLst>
              <a:ext uri="{FF2B5EF4-FFF2-40B4-BE49-F238E27FC236}">
                <a16:creationId xmlns:a16="http://schemas.microsoft.com/office/drawing/2014/main" id="{28387630-25BC-44D5-9131-CDCA81ACFAD8}"/>
              </a:ext>
            </a:extLst>
          </p:cNvPr>
          <p:cNvSpPr>
            <a:spLocks/>
          </p:cNvSpPr>
          <p:nvPr/>
        </p:nvSpPr>
        <p:spPr bwMode="auto">
          <a:xfrm>
            <a:off x="5803195" y="6141862"/>
            <a:ext cx="45861" cy="45861"/>
          </a:xfrm>
          <a:custGeom>
            <a:avLst/>
            <a:gdLst>
              <a:gd name="T0" fmla="*/ 20472 w 41275"/>
              <a:gd name="T1" fmla="*/ 0 h 41275"/>
              <a:gd name="T2" fmla="*/ 0 w 41275"/>
              <a:gd name="T3" fmla="*/ 40957 h 41275"/>
              <a:gd name="T4" fmla="*/ 40957 w 41275"/>
              <a:gd name="T5" fmla="*/ 40957 h 41275"/>
              <a:gd name="T6" fmla="*/ 20472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72" y="0"/>
                </a:moveTo>
                <a:lnTo>
                  <a:pt x="0" y="40957"/>
                </a:lnTo>
                <a:lnTo>
                  <a:pt x="40957" y="40957"/>
                </a:lnTo>
                <a:lnTo>
                  <a:pt x="2047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7" name="object 42">
            <a:extLst>
              <a:ext uri="{FF2B5EF4-FFF2-40B4-BE49-F238E27FC236}">
                <a16:creationId xmlns:a16="http://schemas.microsoft.com/office/drawing/2014/main" id="{7792FF48-5FE6-4A87-A4DC-A0549BD6D662}"/>
              </a:ext>
            </a:extLst>
          </p:cNvPr>
          <p:cNvSpPr>
            <a:spLocks/>
          </p:cNvSpPr>
          <p:nvPr/>
        </p:nvSpPr>
        <p:spPr bwMode="auto">
          <a:xfrm>
            <a:off x="5468056" y="2460626"/>
            <a:ext cx="0" cy="135819"/>
          </a:xfrm>
          <a:custGeom>
            <a:avLst/>
            <a:gdLst>
              <a:gd name="T0" fmla="*/ 0 h 121919"/>
              <a:gd name="T1" fmla="*/ 122648 h 121919"/>
              <a:gd name="T2" fmla="*/ 0 60000 65536"/>
              <a:gd name="T3" fmla="*/ 0 60000 65536"/>
            </a:gdLst>
            <a:ahLst/>
            <a:cxnLst>
              <a:cxn ang="T2">
                <a:pos x="0" y="T0"/>
              </a:cxn>
              <a:cxn ang="T3">
                <a:pos x="0" y="T1"/>
              </a:cxn>
            </a:cxnLst>
            <a:rect l="0" t="0" r="r" b="b"/>
            <a:pathLst>
              <a:path h="121919">
                <a:moveTo>
                  <a:pt x="0" y="0"/>
                </a:moveTo>
                <a:lnTo>
                  <a:pt x="0" y="121694"/>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88" name="object 43">
            <a:extLst>
              <a:ext uri="{FF2B5EF4-FFF2-40B4-BE49-F238E27FC236}">
                <a16:creationId xmlns:a16="http://schemas.microsoft.com/office/drawing/2014/main" id="{C32D4175-1D81-4474-B127-CB40A998DD5D}"/>
              </a:ext>
            </a:extLst>
          </p:cNvPr>
          <p:cNvSpPr>
            <a:spLocks/>
          </p:cNvSpPr>
          <p:nvPr/>
        </p:nvSpPr>
        <p:spPr bwMode="auto">
          <a:xfrm>
            <a:off x="5445126" y="2411237"/>
            <a:ext cx="45861" cy="45861"/>
          </a:xfrm>
          <a:custGeom>
            <a:avLst/>
            <a:gdLst>
              <a:gd name="T0" fmla="*/ 20485 w 41275"/>
              <a:gd name="T1" fmla="*/ 0 h 41275"/>
              <a:gd name="T2" fmla="*/ 0 w 41275"/>
              <a:gd name="T3" fmla="*/ 40957 h 41275"/>
              <a:gd name="T4" fmla="*/ 40957 w 41275"/>
              <a:gd name="T5" fmla="*/ 40957 h 41275"/>
              <a:gd name="T6" fmla="*/ 20485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85" y="0"/>
                </a:moveTo>
                <a:lnTo>
                  <a:pt x="0" y="40957"/>
                </a:lnTo>
                <a:lnTo>
                  <a:pt x="40957" y="40957"/>
                </a:lnTo>
                <a:lnTo>
                  <a:pt x="2048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44" name="object 44">
            <a:extLst>
              <a:ext uri="{FF2B5EF4-FFF2-40B4-BE49-F238E27FC236}">
                <a16:creationId xmlns:a16="http://schemas.microsoft.com/office/drawing/2014/main" id="{8FC7A115-C960-432C-8D34-32F2F96CDCE8}"/>
              </a:ext>
            </a:extLst>
          </p:cNvPr>
          <p:cNvSpPr txBox="1"/>
          <p:nvPr/>
        </p:nvSpPr>
        <p:spPr>
          <a:xfrm>
            <a:off x="2194279" y="3993445"/>
            <a:ext cx="1606903" cy="294953"/>
          </a:xfrm>
          <a:prstGeom prst="rect">
            <a:avLst/>
          </a:prstGeom>
          <a:solidFill>
            <a:srgbClr val="76B900"/>
          </a:solidFill>
        </p:spPr>
        <p:txBody>
          <a:bodyPr lIns="0" tIns="0" rIns="0" bIns="0">
            <a:spAutoFit/>
          </a:bodyPr>
          <a:lstStyle/>
          <a:p>
            <a:pPr marL="274458" defTabSz="507995" fontAlgn="base">
              <a:lnSpc>
                <a:spcPts val="2283"/>
              </a:lnSpc>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8" dirty="0">
                <a:solidFill>
                  <a:srgbClr val="FFFFFF"/>
                </a:solidFill>
                <a:latin typeface="Trebuchet MS"/>
                <a:ea typeface="MS PGothic" panose="020B0600070205080204" pitchFamily="34" charset="-128"/>
                <a:cs typeface="Trebuchet MS"/>
              </a:rPr>
              <a:t> </a:t>
            </a:r>
            <a:r>
              <a:rPr sz="2000" spc="-56" dirty="0">
                <a:solidFill>
                  <a:srgbClr val="FFFFFF"/>
                </a:solidFill>
                <a:latin typeface="Trebuchet MS"/>
                <a:ea typeface="MS PGothic" panose="020B0600070205080204" pitchFamily="34" charset="-128"/>
                <a:cs typeface="Trebuchet MS"/>
              </a:rPr>
              <a:t>conv.</a:t>
            </a:r>
            <a:endParaRPr sz="2000" dirty="0">
              <a:solidFill>
                <a:srgbClr val="FFFFFF"/>
              </a:solidFill>
              <a:latin typeface="Trebuchet MS"/>
              <a:ea typeface="MS PGothic" panose="020B0600070205080204" pitchFamily="34" charset="-128"/>
              <a:cs typeface="Trebuchet MS"/>
            </a:endParaRPr>
          </a:p>
        </p:txBody>
      </p:sp>
      <p:sp>
        <p:nvSpPr>
          <p:cNvPr id="45" name="object 45">
            <a:extLst>
              <a:ext uri="{FF2B5EF4-FFF2-40B4-BE49-F238E27FC236}">
                <a16:creationId xmlns:a16="http://schemas.microsoft.com/office/drawing/2014/main" id="{3E6872A8-9D09-443C-A0BA-4F0638D9B707}"/>
              </a:ext>
            </a:extLst>
          </p:cNvPr>
          <p:cNvSpPr txBox="1"/>
          <p:nvPr/>
        </p:nvSpPr>
        <p:spPr>
          <a:xfrm>
            <a:off x="2194279" y="3286126"/>
            <a:ext cx="1606903" cy="294953"/>
          </a:xfrm>
          <a:prstGeom prst="rect">
            <a:avLst/>
          </a:prstGeom>
          <a:solidFill>
            <a:srgbClr val="76B900"/>
          </a:solidFill>
        </p:spPr>
        <p:txBody>
          <a:bodyPr lIns="0" tIns="0" rIns="0" bIns="0">
            <a:spAutoFit/>
          </a:bodyPr>
          <a:lstStyle/>
          <a:p>
            <a:pPr marL="14111" algn="ctr" defTabSz="507995" fontAlgn="base">
              <a:lnSpc>
                <a:spcPts val="2311"/>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relu</a:t>
            </a:r>
            <a:endParaRPr sz="2000" dirty="0">
              <a:solidFill>
                <a:srgbClr val="FFFFFF"/>
              </a:solidFill>
              <a:latin typeface="Trebuchet MS"/>
              <a:ea typeface="MS PGothic" panose="020B0600070205080204" pitchFamily="34" charset="-128"/>
              <a:cs typeface="Trebuchet MS"/>
            </a:endParaRPr>
          </a:p>
        </p:txBody>
      </p:sp>
      <p:sp>
        <p:nvSpPr>
          <p:cNvPr id="46" name="object 46">
            <a:extLst>
              <a:ext uri="{FF2B5EF4-FFF2-40B4-BE49-F238E27FC236}">
                <a16:creationId xmlns:a16="http://schemas.microsoft.com/office/drawing/2014/main" id="{E445B18D-F86A-4CAD-8A97-255E373527F1}"/>
              </a:ext>
            </a:extLst>
          </p:cNvPr>
          <p:cNvSpPr txBox="1"/>
          <p:nvPr/>
        </p:nvSpPr>
        <p:spPr>
          <a:xfrm>
            <a:off x="2194279" y="3638904"/>
            <a:ext cx="1606903" cy="294953"/>
          </a:xfrm>
          <a:prstGeom prst="rect">
            <a:avLst/>
          </a:prstGeom>
          <a:solidFill>
            <a:srgbClr val="76B900"/>
          </a:solidFill>
        </p:spPr>
        <p:txBody>
          <a:bodyPr lIns="0" tIns="0" rIns="0" bIns="0">
            <a:spAutoFit/>
          </a:bodyPr>
          <a:lstStyle/>
          <a:p>
            <a:pPr marL="13405" algn="ctr" defTabSz="507995" fontAlgn="base">
              <a:lnSpc>
                <a:spcPts val="2294"/>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bias</a:t>
            </a:r>
            <a:endParaRPr sz="2000" dirty="0">
              <a:solidFill>
                <a:srgbClr val="FFFFFF"/>
              </a:solidFill>
              <a:latin typeface="Trebuchet MS"/>
              <a:ea typeface="MS PGothic" panose="020B0600070205080204" pitchFamily="34" charset="-128"/>
              <a:cs typeface="Trebuchet MS"/>
            </a:endParaRPr>
          </a:p>
        </p:txBody>
      </p:sp>
      <p:sp>
        <p:nvSpPr>
          <p:cNvPr id="31792" name="object 47">
            <a:extLst>
              <a:ext uri="{FF2B5EF4-FFF2-40B4-BE49-F238E27FC236}">
                <a16:creationId xmlns:a16="http://schemas.microsoft.com/office/drawing/2014/main" id="{B5AAD7AD-3826-4D51-9164-D89A8A608AFC}"/>
              </a:ext>
            </a:extLst>
          </p:cNvPr>
          <p:cNvSpPr>
            <a:spLocks/>
          </p:cNvSpPr>
          <p:nvPr/>
        </p:nvSpPr>
        <p:spPr bwMode="auto">
          <a:xfrm>
            <a:off x="2993321" y="3933473"/>
            <a:ext cx="10583" cy="59972"/>
          </a:xfrm>
          <a:custGeom>
            <a:avLst/>
            <a:gdLst>
              <a:gd name="T0" fmla="*/ 8304 w 10160"/>
              <a:gd name="T1" fmla="*/ 98 h 53975"/>
              <a:gd name="T2" fmla="*/ 7848 w 10160"/>
              <a:gd name="T3" fmla="*/ 53876 h 53975"/>
              <a:gd name="T4" fmla="*/ 0 w 10160"/>
              <a:gd name="T5" fmla="*/ 53777 h 53975"/>
              <a:gd name="T6" fmla="*/ 457 w 10160"/>
              <a:gd name="T7" fmla="*/ 0 h 53975"/>
              <a:gd name="T8" fmla="*/ 8304 w 10160"/>
              <a:gd name="T9" fmla="*/ 98 h 539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0" h="53975">
                <a:moveTo>
                  <a:pt x="10079" y="98"/>
                </a:moveTo>
                <a:lnTo>
                  <a:pt x="9524" y="53876"/>
                </a:lnTo>
                <a:lnTo>
                  <a:pt x="0" y="53777"/>
                </a:lnTo>
                <a:lnTo>
                  <a:pt x="554" y="0"/>
                </a:lnTo>
                <a:lnTo>
                  <a:pt x="10079" y="9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93" name="object 48">
            <a:extLst>
              <a:ext uri="{FF2B5EF4-FFF2-40B4-BE49-F238E27FC236}">
                <a16:creationId xmlns:a16="http://schemas.microsoft.com/office/drawing/2014/main" id="{E90E3DDE-2904-4E0C-B077-A2B5EA4A8083}"/>
              </a:ext>
            </a:extLst>
          </p:cNvPr>
          <p:cNvSpPr>
            <a:spLocks/>
          </p:cNvSpPr>
          <p:nvPr/>
        </p:nvSpPr>
        <p:spPr bwMode="auto">
          <a:xfrm>
            <a:off x="2998611" y="3580695"/>
            <a:ext cx="0" cy="59972"/>
          </a:xfrm>
          <a:custGeom>
            <a:avLst/>
            <a:gdLst>
              <a:gd name="T0" fmla="*/ 0 h 53975"/>
              <a:gd name="T1" fmla="*/ 53779 h 53975"/>
              <a:gd name="T2" fmla="*/ 0 60000 65536"/>
              <a:gd name="T3" fmla="*/ 0 60000 65536"/>
            </a:gdLst>
            <a:ahLst/>
            <a:cxnLst>
              <a:cxn ang="T2">
                <a:pos x="0" y="T0"/>
              </a:cxn>
              <a:cxn ang="T3">
                <a:pos x="0" y="T1"/>
              </a:cxn>
            </a:cxnLst>
            <a:rect l="0" t="0" r="r" b="b"/>
            <a:pathLst>
              <a:path h="53975">
                <a:moveTo>
                  <a:pt x="0" y="0"/>
                </a:moveTo>
                <a:lnTo>
                  <a:pt x="1" y="53779"/>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94" name="object 49">
            <a:extLst>
              <a:ext uri="{FF2B5EF4-FFF2-40B4-BE49-F238E27FC236}">
                <a16:creationId xmlns:a16="http://schemas.microsoft.com/office/drawing/2014/main" id="{9751C6C1-A51C-4862-9352-B8DE860591BF}"/>
              </a:ext>
            </a:extLst>
          </p:cNvPr>
          <p:cNvSpPr>
            <a:spLocks/>
          </p:cNvSpPr>
          <p:nvPr/>
        </p:nvSpPr>
        <p:spPr bwMode="auto">
          <a:xfrm>
            <a:off x="4905376" y="3481917"/>
            <a:ext cx="0" cy="59972"/>
          </a:xfrm>
          <a:custGeom>
            <a:avLst/>
            <a:gdLst>
              <a:gd name="T0" fmla="*/ 0 h 53975"/>
              <a:gd name="T1" fmla="*/ 53779 h 53975"/>
              <a:gd name="T2" fmla="*/ 0 60000 65536"/>
              <a:gd name="T3" fmla="*/ 0 60000 65536"/>
            </a:gdLst>
            <a:ahLst/>
            <a:cxnLst>
              <a:cxn ang="T2">
                <a:pos x="0" y="T0"/>
              </a:cxn>
              <a:cxn ang="T3">
                <a:pos x="0" y="T1"/>
              </a:cxn>
            </a:cxnLst>
            <a:rect l="0" t="0" r="r" b="b"/>
            <a:pathLst>
              <a:path h="53975">
                <a:moveTo>
                  <a:pt x="0" y="0"/>
                </a:moveTo>
                <a:lnTo>
                  <a:pt x="1" y="53779"/>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95" name="object 50">
            <a:extLst>
              <a:ext uri="{FF2B5EF4-FFF2-40B4-BE49-F238E27FC236}">
                <a16:creationId xmlns:a16="http://schemas.microsoft.com/office/drawing/2014/main" id="{82BCF632-7533-4224-8F16-CFB0C55D77D1}"/>
              </a:ext>
            </a:extLst>
          </p:cNvPr>
          <p:cNvSpPr>
            <a:spLocks/>
          </p:cNvSpPr>
          <p:nvPr/>
        </p:nvSpPr>
        <p:spPr bwMode="auto">
          <a:xfrm>
            <a:off x="4900083" y="3836460"/>
            <a:ext cx="14111" cy="59972"/>
          </a:xfrm>
          <a:custGeom>
            <a:avLst/>
            <a:gdLst>
              <a:gd name="T0" fmla="*/ 9513 w 12700"/>
              <a:gd name="T1" fmla="*/ 0 h 54610"/>
              <a:gd name="T2" fmla="*/ 12145 w 12700"/>
              <a:gd name="T3" fmla="*/ 51925 h 54610"/>
              <a:gd name="T4" fmla="*/ 2632 w 12700"/>
              <a:gd name="T5" fmla="*/ 52374 h 54610"/>
              <a:gd name="T6" fmla="*/ 0 w 12700"/>
              <a:gd name="T7" fmla="*/ 450 h 54610"/>
              <a:gd name="T8" fmla="*/ 9513 w 12700"/>
              <a:gd name="T9" fmla="*/ 0 h 54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 h="54610">
                <a:moveTo>
                  <a:pt x="9513" y="0"/>
                </a:moveTo>
                <a:lnTo>
                  <a:pt x="12145" y="53779"/>
                </a:lnTo>
                <a:lnTo>
                  <a:pt x="2632" y="54244"/>
                </a:lnTo>
                <a:lnTo>
                  <a:pt x="0" y="465"/>
                </a:lnTo>
                <a:lnTo>
                  <a:pt x="951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96" name="object 51">
            <a:extLst>
              <a:ext uri="{FF2B5EF4-FFF2-40B4-BE49-F238E27FC236}">
                <a16:creationId xmlns:a16="http://schemas.microsoft.com/office/drawing/2014/main" id="{254492B8-03DF-4E5C-BF53-51DEC8DA1935}"/>
              </a:ext>
            </a:extLst>
          </p:cNvPr>
          <p:cNvSpPr>
            <a:spLocks/>
          </p:cNvSpPr>
          <p:nvPr/>
        </p:nvSpPr>
        <p:spPr bwMode="auto">
          <a:xfrm>
            <a:off x="4905376" y="4737806"/>
            <a:ext cx="0" cy="59972"/>
          </a:xfrm>
          <a:custGeom>
            <a:avLst/>
            <a:gdLst>
              <a:gd name="T0" fmla="*/ 0 h 53975"/>
              <a:gd name="T1" fmla="*/ 53779 h 53975"/>
              <a:gd name="T2" fmla="*/ 0 60000 65536"/>
              <a:gd name="T3" fmla="*/ 0 60000 65536"/>
            </a:gdLst>
            <a:ahLst/>
            <a:cxnLst>
              <a:cxn ang="T2">
                <a:pos x="0" y="T0"/>
              </a:cxn>
              <a:cxn ang="T3">
                <a:pos x="0" y="T1"/>
              </a:cxn>
            </a:cxnLst>
            <a:rect l="0" t="0" r="r" b="b"/>
            <a:pathLst>
              <a:path h="53975">
                <a:moveTo>
                  <a:pt x="0" y="0"/>
                </a:moveTo>
                <a:lnTo>
                  <a:pt x="1" y="53779"/>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797" name="object 52">
            <a:extLst>
              <a:ext uri="{FF2B5EF4-FFF2-40B4-BE49-F238E27FC236}">
                <a16:creationId xmlns:a16="http://schemas.microsoft.com/office/drawing/2014/main" id="{F37F3C05-5B03-46A4-85A9-DC8C53F8E8CB}"/>
              </a:ext>
            </a:extLst>
          </p:cNvPr>
          <p:cNvSpPr>
            <a:spLocks/>
          </p:cNvSpPr>
          <p:nvPr/>
        </p:nvSpPr>
        <p:spPr bwMode="auto">
          <a:xfrm>
            <a:off x="4900084" y="5092348"/>
            <a:ext cx="17639" cy="61736"/>
          </a:xfrm>
          <a:custGeom>
            <a:avLst/>
            <a:gdLst>
              <a:gd name="T0" fmla="*/ 10710 w 15239"/>
              <a:gd name="T1" fmla="*/ 0 h 55245"/>
              <a:gd name="T2" fmla="*/ 16975 w 15239"/>
              <a:gd name="T3" fmla="*/ 54709 h 55245"/>
              <a:gd name="T4" fmla="*/ 6263 w 15239"/>
              <a:gd name="T5" fmla="*/ 55703 h 55245"/>
              <a:gd name="T6" fmla="*/ 0 w 15239"/>
              <a:gd name="T7" fmla="*/ 994 h 55245"/>
              <a:gd name="T8" fmla="*/ 10710 w 15239"/>
              <a:gd name="T9" fmla="*/ 0 h 55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39" h="55245">
                <a:moveTo>
                  <a:pt x="9474" y="0"/>
                </a:moveTo>
                <a:lnTo>
                  <a:pt x="15015" y="53778"/>
                </a:lnTo>
                <a:lnTo>
                  <a:pt x="5540" y="54755"/>
                </a:lnTo>
                <a:lnTo>
                  <a:pt x="0" y="976"/>
                </a:lnTo>
                <a:lnTo>
                  <a:pt x="947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53" name="object 53">
            <a:extLst>
              <a:ext uri="{FF2B5EF4-FFF2-40B4-BE49-F238E27FC236}">
                <a16:creationId xmlns:a16="http://schemas.microsoft.com/office/drawing/2014/main" id="{EE78DA59-F03B-4C82-928F-4364283D7AA9}"/>
              </a:ext>
            </a:extLst>
          </p:cNvPr>
          <p:cNvSpPr txBox="1"/>
          <p:nvPr/>
        </p:nvSpPr>
        <p:spPr>
          <a:xfrm>
            <a:off x="6268862" y="3896431"/>
            <a:ext cx="1606903" cy="294953"/>
          </a:xfrm>
          <a:prstGeom prst="rect">
            <a:avLst/>
          </a:prstGeom>
          <a:solidFill>
            <a:srgbClr val="76B900"/>
          </a:solidFill>
        </p:spPr>
        <p:txBody>
          <a:bodyPr lIns="0" tIns="0" rIns="0" bIns="0">
            <a:spAutoFit/>
          </a:bodyPr>
          <a:lstStyle/>
          <a:p>
            <a:pPr marL="278692" defTabSz="507995" fontAlgn="base">
              <a:lnSpc>
                <a:spcPts val="2278"/>
              </a:lnSpc>
              <a:spcBef>
                <a:spcPct val="0"/>
              </a:spcBef>
              <a:spcAft>
                <a:spcPct val="0"/>
              </a:spcAft>
              <a:defRPr/>
            </a:pPr>
            <a:r>
              <a:rPr sz="2000" dirty="0">
                <a:solidFill>
                  <a:srgbClr val="FFFFFF"/>
                </a:solidFill>
                <a:latin typeface="Trebuchet MS"/>
                <a:ea typeface="MS PGothic" panose="020B0600070205080204" pitchFamily="34" charset="-128"/>
                <a:cs typeface="Trebuchet MS"/>
              </a:rPr>
              <a:t>5x5</a:t>
            </a:r>
            <a:r>
              <a:rPr sz="2000" spc="-28" dirty="0">
                <a:solidFill>
                  <a:srgbClr val="FFFFFF"/>
                </a:solidFill>
                <a:latin typeface="Trebuchet MS"/>
                <a:ea typeface="MS PGothic" panose="020B0600070205080204" pitchFamily="34" charset="-128"/>
                <a:cs typeface="Trebuchet MS"/>
              </a:rPr>
              <a:t> </a:t>
            </a:r>
            <a:r>
              <a:rPr sz="2000" spc="-56" dirty="0">
                <a:solidFill>
                  <a:srgbClr val="FFFFFF"/>
                </a:solidFill>
                <a:latin typeface="Trebuchet MS"/>
                <a:ea typeface="MS PGothic" panose="020B0600070205080204" pitchFamily="34" charset="-128"/>
                <a:cs typeface="Trebuchet MS"/>
              </a:rPr>
              <a:t>conv.</a:t>
            </a:r>
            <a:endParaRPr sz="2000" dirty="0">
              <a:solidFill>
                <a:srgbClr val="FFFFFF"/>
              </a:solidFill>
              <a:latin typeface="Trebuchet MS"/>
              <a:ea typeface="MS PGothic" panose="020B0600070205080204" pitchFamily="34" charset="-128"/>
              <a:cs typeface="Trebuchet MS"/>
            </a:endParaRPr>
          </a:p>
        </p:txBody>
      </p:sp>
      <p:sp>
        <p:nvSpPr>
          <p:cNvPr id="54" name="object 54">
            <a:extLst>
              <a:ext uri="{FF2B5EF4-FFF2-40B4-BE49-F238E27FC236}">
                <a16:creationId xmlns:a16="http://schemas.microsoft.com/office/drawing/2014/main" id="{BFB8725E-8BE8-41B4-AAFF-C8B1756DD2BB}"/>
              </a:ext>
            </a:extLst>
          </p:cNvPr>
          <p:cNvSpPr txBox="1"/>
          <p:nvPr/>
        </p:nvSpPr>
        <p:spPr>
          <a:xfrm>
            <a:off x="6268862" y="3187348"/>
            <a:ext cx="1606903" cy="294953"/>
          </a:xfrm>
          <a:prstGeom prst="rect">
            <a:avLst/>
          </a:prstGeom>
          <a:solidFill>
            <a:srgbClr val="76B900"/>
          </a:solidFill>
        </p:spPr>
        <p:txBody>
          <a:bodyPr lIns="0" tIns="0" rIns="0" bIns="0">
            <a:spAutoFit/>
          </a:bodyPr>
          <a:lstStyle/>
          <a:p>
            <a:pPr algn="ctr" defTabSz="507995" fontAlgn="base">
              <a:lnSpc>
                <a:spcPts val="2306"/>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relu</a:t>
            </a:r>
            <a:endParaRPr sz="2000" dirty="0">
              <a:solidFill>
                <a:srgbClr val="FFFFFF"/>
              </a:solidFill>
              <a:latin typeface="Trebuchet MS"/>
              <a:ea typeface="MS PGothic" panose="020B0600070205080204" pitchFamily="34" charset="-128"/>
              <a:cs typeface="Trebuchet MS"/>
            </a:endParaRPr>
          </a:p>
        </p:txBody>
      </p:sp>
      <p:sp>
        <p:nvSpPr>
          <p:cNvPr id="55" name="object 55">
            <a:extLst>
              <a:ext uri="{FF2B5EF4-FFF2-40B4-BE49-F238E27FC236}">
                <a16:creationId xmlns:a16="http://schemas.microsoft.com/office/drawing/2014/main" id="{8C8E7E1E-8C97-4FEF-A196-EBFDF3AB4F5C}"/>
              </a:ext>
            </a:extLst>
          </p:cNvPr>
          <p:cNvSpPr txBox="1"/>
          <p:nvPr/>
        </p:nvSpPr>
        <p:spPr>
          <a:xfrm>
            <a:off x="6268862" y="3541889"/>
            <a:ext cx="1606903" cy="294953"/>
          </a:xfrm>
          <a:prstGeom prst="rect">
            <a:avLst/>
          </a:prstGeom>
          <a:solidFill>
            <a:srgbClr val="76B900"/>
          </a:solidFill>
        </p:spPr>
        <p:txBody>
          <a:bodyPr lIns="0" tIns="0" rIns="0" bIns="0">
            <a:spAutoFit/>
          </a:bodyPr>
          <a:lstStyle/>
          <a:p>
            <a:pPr algn="ctr" defTabSz="507995" fontAlgn="base">
              <a:lnSpc>
                <a:spcPts val="2294"/>
              </a:lnSpc>
              <a:spcBef>
                <a:spcPct val="0"/>
              </a:spcBef>
              <a:spcAft>
                <a:spcPct val="0"/>
              </a:spcAft>
              <a:defRPr/>
            </a:pPr>
            <a:r>
              <a:rPr sz="2000" spc="-6" dirty="0">
                <a:solidFill>
                  <a:srgbClr val="FFFFFF"/>
                </a:solidFill>
                <a:latin typeface="Trebuchet MS"/>
                <a:ea typeface="MS PGothic" panose="020B0600070205080204" pitchFamily="34" charset="-128"/>
                <a:cs typeface="Trebuchet MS"/>
              </a:rPr>
              <a:t>bias</a:t>
            </a:r>
            <a:endParaRPr sz="2000" dirty="0">
              <a:solidFill>
                <a:srgbClr val="FFFFFF"/>
              </a:solidFill>
              <a:latin typeface="Trebuchet MS"/>
              <a:ea typeface="MS PGothic" panose="020B0600070205080204" pitchFamily="34" charset="-128"/>
              <a:cs typeface="Trebuchet MS"/>
            </a:endParaRPr>
          </a:p>
        </p:txBody>
      </p:sp>
      <p:sp>
        <p:nvSpPr>
          <p:cNvPr id="31801" name="object 56">
            <a:extLst>
              <a:ext uri="{FF2B5EF4-FFF2-40B4-BE49-F238E27FC236}">
                <a16:creationId xmlns:a16="http://schemas.microsoft.com/office/drawing/2014/main" id="{E7322309-44E1-43A9-87BB-F8B159BAB10F}"/>
              </a:ext>
            </a:extLst>
          </p:cNvPr>
          <p:cNvSpPr>
            <a:spLocks/>
          </p:cNvSpPr>
          <p:nvPr/>
        </p:nvSpPr>
        <p:spPr bwMode="auto">
          <a:xfrm>
            <a:off x="7069667" y="3481917"/>
            <a:ext cx="0" cy="59972"/>
          </a:xfrm>
          <a:custGeom>
            <a:avLst/>
            <a:gdLst>
              <a:gd name="T0" fmla="*/ 0 h 53975"/>
              <a:gd name="T1" fmla="*/ 53779 h 53975"/>
              <a:gd name="T2" fmla="*/ 0 60000 65536"/>
              <a:gd name="T3" fmla="*/ 0 60000 65536"/>
            </a:gdLst>
            <a:ahLst/>
            <a:cxnLst>
              <a:cxn ang="T2">
                <a:pos x="0" y="T0"/>
              </a:cxn>
              <a:cxn ang="T3">
                <a:pos x="0" y="T1"/>
              </a:cxn>
            </a:cxnLst>
            <a:rect l="0" t="0" r="r" b="b"/>
            <a:pathLst>
              <a:path h="53975">
                <a:moveTo>
                  <a:pt x="0" y="0"/>
                </a:moveTo>
                <a:lnTo>
                  <a:pt x="1" y="53779"/>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802" name="object 57">
            <a:extLst>
              <a:ext uri="{FF2B5EF4-FFF2-40B4-BE49-F238E27FC236}">
                <a16:creationId xmlns:a16="http://schemas.microsoft.com/office/drawing/2014/main" id="{4E72ADE3-1345-4DE4-918E-2BCBB005F76C}"/>
              </a:ext>
            </a:extLst>
          </p:cNvPr>
          <p:cNvSpPr>
            <a:spLocks/>
          </p:cNvSpPr>
          <p:nvPr/>
        </p:nvSpPr>
        <p:spPr bwMode="auto">
          <a:xfrm>
            <a:off x="7064376" y="3836460"/>
            <a:ext cx="14111" cy="59972"/>
          </a:xfrm>
          <a:custGeom>
            <a:avLst/>
            <a:gdLst>
              <a:gd name="T0" fmla="*/ 9509 w 12700"/>
              <a:gd name="T1" fmla="*/ 0 h 54610"/>
              <a:gd name="T2" fmla="*/ 12553 w 12700"/>
              <a:gd name="T3" fmla="*/ 51925 h 54610"/>
              <a:gd name="T4" fmla="*/ 3044 w 12700"/>
              <a:gd name="T5" fmla="*/ 52444 h 54610"/>
              <a:gd name="T6" fmla="*/ 0 w 12700"/>
              <a:gd name="T7" fmla="*/ 520 h 54610"/>
              <a:gd name="T8" fmla="*/ 9509 w 12700"/>
              <a:gd name="T9" fmla="*/ 0 h 54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700" h="54610">
                <a:moveTo>
                  <a:pt x="9509" y="0"/>
                </a:moveTo>
                <a:lnTo>
                  <a:pt x="12553" y="53779"/>
                </a:lnTo>
                <a:lnTo>
                  <a:pt x="3044" y="54317"/>
                </a:lnTo>
                <a:lnTo>
                  <a:pt x="0" y="538"/>
                </a:lnTo>
                <a:lnTo>
                  <a:pt x="950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803" name="object 58">
            <a:extLst>
              <a:ext uri="{FF2B5EF4-FFF2-40B4-BE49-F238E27FC236}">
                <a16:creationId xmlns:a16="http://schemas.microsoft.com/office/drawing/2014/main" id="{5BF5F9BD-F4D5-4B47-BE07-830050D5365B}"/>
              </a:ext>
            </a:extLst>
          </p:cNvPr>
          <p:cNvSpPr>
            <a:spLocks/>
          </p:cNvSpPr>
          <p:nvPr/>
        </p:nvSpPr>
        <p:spPr bwMode="auto">
          <a:xfrm>
            <a:off x="9184570" y="3481917"/>
            <a:ext cx="0" cy="59972"/>
          </a:xfrm>
          <a:custGeom>
            <a:avLst/>
            <a:gdLst>
              <a:gd name="T0" fmla="*/ 0 h 53975"/>
              <a:gd name="T1" fmla="*/ 53779 h 53975"/>
              <a:gd name="T2" fmla="*/ 0 60000 65536"/>
              <a:gd name="T3" fmla="*/ 0 60000 65536"/>
            </a:gdLst>
            <a:ahLst/>
            <a:cxnLst>
              <a:cxn ang="T2">
                <a:pos x="0" y="T0"/>
              </a:cxn>
              <a:cxn ang="T3">
                <a:pos x="0" y="T1"/>
              </a:cxn>
            </a:cxnLst>
            <a:rect l="0" t="0" r="r" b="b"/>
            <a:pathLst>
              <a:path h="53975">
                <a:moveTo>
                  <a:pt x="0" y="0"/>
                </a:moveTo>
                <a:lnTo>
                  <a:pt x="1" y="53779"/>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804" name="object 59">
            <a:extLst>
              <a:ext uri="{FF2B5EF4-FFF2-40B4-BE49-F238E27FC236}">
                <a16:creationId xmlns:a16="http://schemas.microsoft.com/office/drawing/2014/main" id="{CF80DAB2-2287-467D-A493-F0D5C28C5371}"/>
              </a:ext>
            </a:extLst>
          </p:cNvPr>
          <p:cNvSpPr>
            <a:spLocks/>
          </p:cNvSpPr>
          <p:nvPr/>
        </p:nvSpPr>
        <p:spPr bwMode="auto">
          <a:xfrm>
            <a:off x="9179278" y="3836460"/>
            <a:ext cx="12348" cy="59972"/>
          </a:xfrm>
          <a:custGeom>
            <a:avLst/>
            <a:gdLst>
              <a:gd name="T0" fmla="*/ 8753 w 11429"/>
              <a:gd name="T1" fmla="*/ 0 h 54610"/>
              <a:gd name="T2" fmla="*/ 10025 w 11429"/>
              <a:gd name="T3" fmla="*/ 51925 h 54610"/>
              <a:gd name="T4" fmla="*/ 1273 w 11429"/>
              <a:gd name="T5" fmla="*/ 52161 h 54610"/>
              <a:gd name="T6" fmla="*/ 0 w 11429"/>
              <a:gd name="T7" fmla="*/ 236 h 54610"/>
              <a:gd name="T8" fmla="*/ 8753 w 11429"/>
              <a:gd name="T9" fmla="*/ 0 h 54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29" h="54610">
                <a:moveTo>
                  <a:pt x="9521" y="0"/>
                </a:moveTo>
                <a:lnTo>
                  <a:pt x="10905" y="53779"/>
                </a:lnTo>
                <a:lnTo>
                  <a:pt x="1384" y="54024"/>
                </a:lnTo>
                <a:lnTo>
                  <a:pt x="0" y="245"/>
                </a:lnTo>
                <a:lnTo>
                  <a:pt x="9521"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graphicFrame>
        <p:nvGraphicFramePr>
          <p:cNvPr id="60" name="object 60">
            <a:extLst>
              <a:ext uri="{FF2B5EF4-FFF2-40B4-BE49-F238E27FC236}">
                <a16:creationId xmlns:a16="http://schemas.microsoft.com/office/drawing/2014/main" id="{90594E37-C351-490F-83D7-8D6972694538}"/>
              </a:ext>
            </a:extLst>
          </p:cNvPr>
          <p:cNvGraphicFramePr>
            <a:graphicFrameLocks noGrp="1"/>
          </p:cNvGraphicFramePr>
          <p:nvPr/>
        </p:nvGraphicFramePr>
        <p:xfrm>
          <a:off x="6268861" y="4238626"/>
          <a:ext cx="1606904" cy="1202971"/>
        </p:xfrm>
        <a:graphic>
          <a:graphicData uri="http://schemas.openxmlformats.org/drawingml/2006/table">
            <a:tbl>
              <a:tblPr firstRow="1" bandRow="1">
                <a:tableStyleId>{2D5ABB26-0587-4C30-8999-92F81FD0307C}</a:tableStyleId>
              </a:tblPr>
              <a:tblGrid>
                <a:gridCol w="803452">
                  <a:extLst>
                    <a:ext uri="{9D8B030D-6E8A-4147-A177-3AD203B41FA5}">
                      <a16:colId xmlns:a16="http://schemas.microsoft.com/office/drawing/2014/main" val="20000"/>
                    </a:ext>
                  </a:extLst>
                </a:gridCol>
                <a:gridCol w="803452">
                  <a:extLst>
                    <a:ext uri="{9D8B030D-6E8A-4147-A177-3AD203B41FA5}">
                      <a16:colId xmlns:a16="http://schemas.microsoft.com/office/drawing/2014/main" val="20001"/>
                    </a:ext>
                  </a:extLst>
                </a:gridCol>
              </a:tblGrid>
              <a:tr h="199907">
                <a:tc>
                  <a:txBody>
                    <a:bodyPr/>
                    <a:lstStyle/>
                    <a:p>
                      <a:pPr>
                        <a:lnSpc>
                          <a:spcPct val="100000"/>
                        </a:lnSpc>
                      </a:pPr>
                      <a:endParaRPr sz="1100" dirty="0">
                        <a:latin typeface="Times New Roman"/>
                        <a:cs typeface="Times New Roman"/>
                      </a:endParaRPr>
                    </a:p>
                  </a:txBody>
                  <a:tcPr marL="0" marR="0" marT="0" marB="0">
                    <a:lnR w="9525">
                      <a:solidFill>
                        <a:srgbClr val="505050"/>
                      </a:solidFill>
                      <a:prstDash val="solid"/>
                    </a:lnR>
                  </a:tcPr>
                </a:tc>
                <a:tc>
                  <a:txBody>
                    <a:bodyPr/>
                    <a:lstStyle/>
                    <a:p>
                      <a:pPr>
                        <a:lnSpc>
                          <a:spcPct val="100000"/>
                        </a:lnSpc>
                      </a:pPr>
                      <a:endParaRPr sz="1100" dirty="0">
                        <a:latin typeface="Times New Roman"/>
                        <a:cs typeface="Times New Roman"/>
                      </a:endParaRPr>
                    </a:p>
                  </a:txBody>
                  <a:tcPr marL="0" marR="0" marT="0" marB="0">
                    <a:lnL w="9525">
                      <a:solidFill>
                        <a:srgbClr val="505050"/>
                      </a:solidFill>
                      <a:prstDash val="solid"/>
                    </a:lnL>
                  </a:tcPr>
                </a:tc>
                <a:extLst>
                  <a:ext uri="{0D108BD9-81ED-4DB2-BD59-A6C34878D82A}">
                    <a16:rowId xmlns:a16="http://schemas.microsoft.com/office/drawing/2014/main" val="10000"/>
                  </a:ext>
                </a:extLst>
              </a:tr>
              <a:tr h="324230">
                <a:tc gridSpan="2">
                  <a:txBody>
                    <a:bodyPr/>
                    <a:lstStyle/>
                    <a:p>
                      <a:pPr algn="ctr">
                        <a:lnSpc>
                          <a:spcPts val="2100"/>
                        </a:lnSpc>
                      </a:pPr>
                      <a:r>
                        <a:rPr sz="2000" spc="-5" dirty="0">
                          <a:solidFill>
                            <a:srgbClr val="FFFFFF"/>
                          </a:solidFill>
                          <a:latin typeface="Trebuchet MS"/>
                          <a:cs typeface="Trebuchet MS"/>
                        </a:rPr>
                        <a:t>relu</a:t>
                      </a:r>
                      <a:endParaRPr sz="2000" dirty="0">
                        <a:latin typeface="Trebuchet MS"/>
                        <a:cs typeface="Trebuchet MS"/>
                      </a:endParaRPr>
                    </a:p>
                  </a:txBody>
                  <a:tcPr marL="0" marR="0" marT="0" marB="0">
                    <a:lnB w="53975">
                      <a:solidFill>
                        <a:srgbClr val="FFFFFF"/>
                      </a:solidFill>
                      <a:prstDash val="solid"/>
                    </a:lnB>
                    <a:solidFill>
                      <a:srgbClr val="76B900"/>
                    </a:solidFill>
                  </a:tcPr>
                </a:tc>
                <a:tc hMerge="1">
                  <a:txBody>
                    <a:bodyPr/>
                    <a:lstStyle/>
                    <a:p>
                      <a:endParaRPr/>
                    </a:p>
                  </a:txBody>
                  <a:tcPr marL="0" marR="0" marT="0" marB="0"/>
                </a:tc>
                <a:extLst>
                  <a:ext uri="{0D108BD9-81ED-4DB2-BD59-A6C34878D82A}">
                    <a16:rowId xmlns:a16="http://schemas.microsoft.com/office/drawing/2014/main" val="10001"/>
                  </a:ext>
                </a:extLst>
              </a:tr>
              <a:tr h="354604">
                <a:tc gridSpan="2">
                  <a:txBody>
                    <a:bodyPr/>
                    <a:lstStyle/>
                    <a:p>
                      <a:pPr algn="ctr">
                        <a:lnSpc>
                          <a:spcPct val="100000"/>
                        </a:lnSpc>
                        <a:spcBef>
                          <a:spcPts val="140"/>
                        </a:spcBef>
                      </a:pPr>
                      <a:r>
                        <a:rPr sz="2000" spc="-5" dirty="0">
                          <a:solidFill>
                            <a:srgbClr val="FFFFFF"/>
                          </a:solidFill>
                          <a:latin typeface="Trebuchet MS"/>
                          <a:cs typeface="Trebuchet MS"/>
                        </a:rPr>
                        <a:t>bias</a:t>
                      </a:r>
                      <a:endParaRPr sz="2000" dirty="0">
                        <a:latin typeface="Trebuchet MS"/>
                        <a:cs typeface="Trebuchet MS"/>
                      </a:endParaRPr>
                    </a:p>
                  </a:txBody>
                  <a:tcPr marL="0" marR="0" marT="19779" marB="0">
                    <a:lnT w="53975">
                      <a:solidFill>
                        <a:srgbClr val="FFFFFF"/>
                      </a:solidFill>
                      <a:prstDash val="solid"/>
                    </a:lnT>
                    <a:lnB w="53975">
                      <a:solidFill>
                        <a:srgbClr val="FFFFFF"/>
                      </a:solidFill>
                      <a:prstDash val="solid"/>
                    </a:lnB>
                    <a:solidFill>
                      <a:srgbClr val="76B900"/>
                    </a:solidFill>
                  </a:tcPr>
                </a:tc>
                <a:tc hMerge="1">
                  <a:txBody>
                    <a:bodyPr/>
                    <a:lstStyle/>
                    <a:p>
                      <a:endParaRPr/>
                    </a:p>
                  </a:txBody>
                  <a:tcPr marL="0" marR="0" marT="0" marB="0"/>
                </a:tc>
                <a:extLst>
                  <a:ext uri="{0D108BD9-81ED-4DB2-BD59-A6C34878D82A}">
                    <a16:rowId xmlns:a16="http://schemas.microsoft.com/office/drawing/2014/main" val="10002"/>
                  </a:ext>
                </a:extLst>
              </a:tr>
              <a:tr h="324230">
                <a:tc gridSpan="2">
                  <a:txBody>
                    <a:bodyPr/>
                    <a:lstStyle/>
                    <a:p>
                      <a:pPr marL="250825">
                        <a:lnSpc>
                          <a:spcPts val="2070"/>
                        </a:lnSpc>
                        <a:spcBef>
                          <a:spcPts val="125"/>
                        </a:spcBef>
                      </a:pPr>
                      <a:r>
                        <a:rPr sz="2000" dirty="0">
                          <a:solidFill>
                            <a:srgbClr val="FFFFFF"/>
                          </a:solidFill>
                          <a:latin typeface="Trebuchet MS"/>
                          <a:cs typeface="Trebuchet MS"/>
                        </a:rPr>
                        <a:t>1x1</a:t>
                      </a:r>
                      <a:r>
                        <a:rPr sz="2000" spc="-25" dirty="0">
                          <a:solidFill>
                            <a:srgbClr val="FFFFFF"/>
                          </a:solidFill>
                          <a:latin typeface="Trebuchet MS"/>
                          <a:cs typeface="Trebuchet MS"/>
                        </a:rPr>
                        <a:t> </a:t>
                      </a:r>
                      <a:r>
                        <a:rPr sz="2000" spc="-50" dirty="0">
                          <a:solidFill>
                            <a:srgbClr val="FFFFFF"/>
                          </a:solidFill>
                          <a:latin typeface="Trebuchet MS"/>
                          <a:cs typeface="Trebuchet MS"/>
                        </a:rPr>
                        <a:t>conv.</a:t>
                      </a:r>
                      <a:endParaRPr sz="2000" dirty="0">
                        <a:latin typeface="Trebuchet MS"/>
                        <a:cs typeface="Trebuchet MS"/>
                      </a:endParaRPr>
                    </a:p>
                  </a:txBody>
                  <a:tcPr marL="0" marR="0" marT="17660" marB="0">
                    <a:lnT w="53975">
                      <a:solidFill>
                        <a:srgbClr val="FFFFFF"/>
                      </a:solidFill>
                      <a:prstDash val="solid"/>
                    </a:lnT>
                    <a:solidFill>
                      <a:srgbClr val="76B900"/>
                    </a:solidFil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31814" name="object 61">
            <a:extLst>
              <a:ext uri="{FF2B5EF4-FFF2-40B4-BE49-F238E27FC236}">
                <a16:creationId xmlns:a16="http://schemas.microsoft.com/office/drawing/2014/main" id="{E9FA7388-FBB5-46C8-A2B9-F3F5759B2B1F}"/>
              </a:ext>
            </a:extLst>
          </p:cNvPr>
          <p:cNvSpPr>
            <a:spLocks/>
          </p:cNvSpPr>
          <p:nvPr/>
        </p:nvSpPr>
        <p:spPr bwMode="auto">
          <a:xfrm>
            <a:off x="7050265" y="4191001"/>
            <a:ext cx="45861" cy="45861"/>
          </a:xfrm>
          <a:custGeom>
            <a:avLst/>
            <a:gdLst>
              <a:gd name="T0" fmla="*/ 20472 w 41275"/>
              <a:gd name="T1" fmla="*/ 0 h 41275"/>
              <a:gd name="T2" fmla="*/ 0 w 41275"/>
              <a:gd name="T3" fmla="*/ 40957 h 41275"/>
              <a:gd name="T4" fmla="*/ 40957 w 41275"/>
              <a:gd name="T5" fmla="*/ 40957 h 41275"/>
              <a:gd name="T6" fmla="*/ 20472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72" y="0"/>
                </a:moveTo>
                <a:lnTo>
                  <a:pt x="0" y="40957"/>
                </a:lnTo>
                <a:lnTo>
                  <a:pt x="40957" y="40957"/>
                </a:lnTo>
                <a:lnTo>
                  <a:pt x="2047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1815" name="object 62">
            <a:extLst>
              <a:ext uri="{FF2B5EF4-FFF2-40B4-BE49-F238E27FC236}">
                <a16:creationId xmlns:a16="http://schemas.microsoft.com/office/drawing/2014/main" id="{F0DBC745-1CBF-4AFE-99F5-405BDF9845A7}"/>
              </a:ext>
            </a:extLst>
          </p:cNvPr>
          <p:cNvSpPr txBox="1">
            <a:spLocks noChangeArrowheads="1"/>
          </p:cNvSpPr>
          <p:nvPr/>
        </p:nvSpPr>
        <p:spPr bwMode="auto">
          <a:xfrm>
            <a:off x="5517444" y="5815543"/>
            <a:ext cx="6208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lnSpc>
                <a:spcPts val="2389"/>
              </a:lnSpc>
              <a:spcBef>
                <a:spcPct val="0"/>
              </a:spcBef>
              <a:spcAft>
                <a:spcPct val="0"/>
              </a:spcAft>
            </a:pPr>
            <a:r>
              <a:rPr lang="en-US" altLang="en-US" sz="2000">
                <a:solidFill>
                  <a:srgbClr val="FFFFFF"/>
                </a:solidFill>
                <a:latin typeface="Trebuchet MS" panose="020B0603020202020204" pitchFamily="34" charset="0"/>
              </a:rPr>
              <a:t>input</a:t>
            </a:r>
          </a:p>
        </p:txBody>
      </p:sp>
      <p:sp>
        <p:nvSpPr>
          <p:cNvPr id="63" name="object 63">
            <a:extLst>
              <a:ext uri="{FF2B5EF4-FFF2-40B4-BE49-F238E27FC236}">
                <a16:creationId xmlns:a16="http://schemas.microsoft.com/office/drawing/2014/main" id="{867F990F-B0CC-410A-A65B-740DF9CDAF1E}"/>
              </a:ext>
            </a:extLst>
          </p:cNvPr>
          <p:cNvSpPr txBox="1"/>
          <p:nvPr/>
        </p:nvSpPr>
        <p:spPr>
          <a:xfrm>
            <a:off x="5432778" y="6309432"/>
            <a:ext cx="788459" cy="307777"/>
          </a:xfrm>
          <a:prstGeom prst="rect">
            <a:avLst/>
          </a:prstGeom>
        </p:spPr>
        <p:txBody>
          <a:bodyPr lIns="0" tIns="0" rIns="0" bIns="0">
            <a:spAutoFit/>
          </a:bodyPr>
          <a:lstStyle/>
          <a:p>
            <a:pPr marL="14111" defTabSz="507995" fontAlgn="base">
              <a:lnSpc>
                <a:spcPts val="2389"/>
              </a:lnSpc>
              <a:spcBef>
                <a:spcPct val="0"/>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Tree>
    <p:extLst>
      <p:ext uri="{BB962C8B-B14F-4D97-AF65-F5344CB8AC3E}">
        <p14:creationId xmlns:p14="http://schemas.microsoft.com/office/powerpoint/2010/main" val="26632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2A2C130-8675-4798-BEFB-F3E8E930F36D}"/>
              </a:ext>
            </a:extLst>
          </p:cNvPr>
          <p:cNvSpPr txBox="1">
            <a:spLocks noGrp="1"/>
          </p:cNvSpPr>
          <p:nvPr>
            <p:ph type="title" idx="4294967295"/>
          </p:nvPr>
        </p:nvSpPr>
        <p:spPr>
          <a:xfrm>
            <a:off x="3697111" y="48627"/>
            <a:ext cx="4390320" cy="1246068"/>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dirty="0">
                <a:latin typeface="DINPro-Regular" panose="02000503030000020004" pitchFamily="50" charset="0"/>
              </a:rPr>
              <a:t>Fuse network</a:t>
            </a:r>
            <a:r>
              <a:rPr spc="-78" dirty="0">
                <a:latin typeface="DINPro-Regular" panose="02000503030000020004" pitchFamily="50" charset="0"/>
              </a:rPr>
              <a:t> </a:t>
            </a:r>
            <a:r>
              <a:rPr dirty="0">
                <a:latin typeface="DINPro-Regular" panose="02000503030000020004" pitchFamily="50" charset="0"/>
              </a:rPr>
              <a:t>layers</a:t>
            </a:r>
          </a:p>
        </p:txBody>
      </p:sp>
      <p:sp>
        <p:nvSpPr>
          <p:cNvPr id="32771" name="object 46">
            <a:extLst>
              <a:ext uri="{FF2B5EF4-FFF2-40B4-BE49-F238E27FC236}">
                <a16:creationId xmlns:a16="http://schemas.microsoft.com/office/drawing/2014/main" id="{6222F4FD-7F58-48D2-B72C-32CF022FEB80}"/>
              </a:ext>
            </a:extLst>
          </p:cNvPr>
          <p:cNvSpPr>
            <a:spLocks noGrp="1" noChangeArrowheads="1"/>
          </p:cNvSpPr>
          <p:nvPr>
            <p:ph type="sldNum" sz="quarter" idx="4294967295"/>
          </p:nvPr>
        </p:nvSpPr>
        <p:spPr bwMode="auto">
          <a:xfrm>
            <a:off x="0" y="1"/>
            <a:ext cx="0" cy="622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56" rIns="0" bIns="0">
            <a:spAutoFit/>
          </a:bodyPr>
          <a:lstStyle>
            <a:lvl1pPr marL="28222">
              <a:defRPr>
                <a:solidFill>
                  <a:schemeClr val="tx1"/>
                </a:solidFill>
                <a:latin typeface="Arial" panose="020B0604020202020204" pitchFamily="34" charset="0"/>
                <a:ea typeface="MS PGothic" panose="020B0600070205080204" pitchFamily="34" charset="-128"/>
              </a:defRPr>
            </a:lvl1pPr>
            <a:lvl2pPr marL="825492" indent="-317497">
              <a:defRPr>
                <a:solidFill>
                  <a:schemeClr val="tx1"/>
                </a:solidFill>
                <a:latin typeface="Arial" panose="020B0604020202020204" pitchFamily="34" charset="0"/>
                <a:ea typeface="MS PGothic" panose="020B0600070205080204" pitchFamily="34" charset="-128"/>
              </a:defRPr>
            </a:lvl2pPr>
            <a:lvl3pPr marL="1269987" indent="-253997">
              <a:defRPr>
                <a:solidFill>
                  <a:schemeClr val="tx1"/>
                </a:solidFill>
                <a:latin typeface="Arial" panose="020B0604020202020204" pitchFamily="34" charset="0"/>
                <a:ea typeface="MS PGothic" panose="020B0600070205080204" pitchFamily="34" charset="-128"/>
              </a:defRPr>
            </a:lvl3pPr>
            <a:lvl4pPr marL="1777982" indent="-253997">
              <a:defRPr>
                <a:solidFill>
                  <a:schemeClr val="tx1"/>
                </a:solidFill>
                <a:latin typeface="Arial" panose="020B0604020202020204" pitchFamily="34" charset="0"/>
                <a:ea typeface="MS PGothic" panose="020B0600070205080204" pitchFamily="34" charset="-128"/>
              </a:defRPr>
            </a:lvl4pPr>
            <a:lvl5pPr marL="2285977" indent="-253997">
              <a:defRPr>
                <a:solidFill>
                  <a:schemeClr val="tx1"/>
                </a:solidFill>
                <a:latin typeface="Arial" panose="020B0604020202020204" pitchFamily="34" charset="0"/>
                <a:ea typeface="MS PGothic" panose="020B0600070205080204" pitchFamily="34" charset="-128"/>
              </a:defRPr>
            </a:lvl5pPr>
            <a:lvl6pPr marL="279397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30196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80996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31795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56"/>
              </a:spcBef>
              <a:spcAft>
                <a:spcPct val="0"/>
              </a:spcAft>
            </a:pPr>
            <a:fld id="{A8E270D6-31DA-4EC3-858D-978104D6B70B}" type="slidenum">
              <a:rPr lang="en-US" altLang="en-US" sz="2000">
                <a:solidFill>
                  <a:srgbClr val="FFFFFF"/>
                </a:solidFill>
              </a:rPr>
              <a:pPr defTabSz="507995" fontAlgn="base">
                <a:spcBef>
                  <a:spcPts val="56"/>
                </a:spcBef>
                <a:spcAft>
                  <a:spcPct val="0"/>
                </a:spcAft>
              </a:pPr>
              <a:t>16</a:t>
            </a:fld>
            <a:endParaRPr lang="en-US" altLang="en-US" sz="2000">
              <a:solidFill>
                <a:srgbClr val="FFFFFF"/>
              </a:solidFill>
            </a:endParaRPr>
          </a:p>
        </p:txBody>
      </p:sp>
      <p:sp>
        <p:nvSpPr>
          <p:cNvPr id="3" name="object 3">
            <a:extLst>
              <a:ext uri="{FF2B5EF4-FFF2-40B4-BE49-F238E27FC236}">
                <a16:creationId xmlns:a16="http://schemas.microsoft.com/office/drawing/2014/main" id="{E43AAA7A-C128-4FA8-BB49-3868A8901FBE}"/>
              </a:ext>
            </a:extLst>
          </p:cNvPr>
          <p:cNvSpPr txBox="1"/>
          <p:nvPr/>
        </p:nvSpPr>
        <p:spPr>
          <a:xfrm>
            <a:off x="4995334" y="1326445"/>
            <a:ext cx="2211917" cy="424682"/>
          </a:xfrm>
          <a:prstGeom prst="rect">
            <a:avLst/>
          </a:prstGeom>
        </p:spPr>
        <p:txBody>
          <a:bodyPr lIns="0" tIns="14111" rIns="0" bIns="0">
            <a:spAutoFit/>
          </a:bodyPr>
          <a:lstStyle/>
          <a:p>
            <a:pPr marL="14111" defTabSz="507995" fontAlgn="base">
              <a:spcBef>
                <a:spcPts val="111"/>
              </a:spcBef>
              <a:spcAft>
                <a:spcPct val="0"/>
              </a:spcAft>
              <a:defRPr/>
            </a:pPr>
            <a:r>
              <a:rPr lang="en-US" sz="2667" spc="-28" dirty="0">
                <a:solidFill>
                  <a:srgbClr val="76B900"/>
                </a:solidFill>
                <a:latin typeface="DINPro-Regular" panose="02000503030000020004" pitchFamily="50" charset="0"/>
                <a:ea typeface="MS PGothic" panose="020B0600070205080204" pitchFamily="34" charset="-128"/>
                <a:cs typeface="Trebuchet MS"/>
              </a:rPr>
              <a:t>Vertical</a:t>
            </a:r>
            <a:r>
              <a:rPr lang="en-US" sz="2667" spc="-44" dirty="0">
                <a:solidFill>
                  <a:srgbClr val="76B900"/>
                </a:solidFill>
                <a:latin typeface="DINPro-Regular" panose="02000503030000020004" pitchFamily="50" charset="0"/>
                <a:ea typeface="MS PGothic" panose="020B0600070205080204" pitchFamily="34" charset="-128"/>
                <a:cs typeface="Trebuchet MS"/>
              </a:rPr>
              <a:t> </a:t>
            </a:r>
            <a:r>
              <a:rPr lang="en-US" sz="2667" spc="-6" dirty="0">
                <a:solidFill>
                  <a:srgbClr val="76B900"/>
                </a:solidFill>
                <a:latin typeface="DINPro-Regular" panose="02000503030000020004" pitchFamily="50" charset="0"/>
                <a:ea typeface="MS PGothic" panose="020B0600070205080204" pitchFamily="34" charset="-128"/>
                <a:cs typeface="Trebuchet MS"/>
              </a:rPr>
              <a:t>fusion</a:t>
            </a:r>
            <a:endParaRPr sz="2667" dirty="0">
              <a:solidFill>
                <a:srgbClr val="FFFFFF"/>
              </a:solidFill>
              <a:latin typeface="DINPro-Regular" panose="02000503030000020004" pitchFamily="50" charset="0"/>
              <a:ea typeface="MS PGothic" panose="020B0600070205080204" pitchFamily="34" charset="-128"/>
              <a:cs typeface="Trebuchet MS"/>
            </a:endParaRPr>
          </a:p>
        </p:txBody>
      </p:sp>
      <p:sp>
        <p:nvSpPr>
          <p:cNvPr id="32773" name="object 4">
            <a:extLst>
              <a:ext uri="{FF2B5EF4-FFF2-40B4-BE49-F238E27FC236}">
                <a16:creationId xmlns:a16="http://schemas.microsoft.com/office/drawing/2014/main" id="{898D70C2-1BF9-4E6D-A562-07CA665EF089}"/>
              </a:ext>
            </a:extLst>
          </p:cNvPr>
          <p:cNvSpPr>
            <a:spLocks/>
          </p:cNvSpPr>
          <p:nvPr/>
        </p:nvSpPr>
        <p:spPr bwMode="auto">
          <a:xfrm>
            <a:off x="4663722" y="2594681"/>
            <a:ext cx="1608667" cy="352778"/>
          </a:xfrm>
          <a:custGeom>
            <a:avLst/>
            <a:gdLst>
              <a:gd name="T0" fmla="*/ 0 w 1446529"/>
              <a:gd name="T1" fmla="*/ 0 h 316230"/>
              <a:gd name="T2" fmla="*/ 1450231 w 1446529"/>
              <a:gd name="T3" fmla="*/ 0 h 316230"/>
              <a:gd name="T4" fmla="*/ 1450231 w 1446529"/>
              <a:gd name="T5" fmla="*/ 319709 h 316230"/>
              <a:gd name="T6" fmla="*/ 0 w 1446529"/>
              <a:gd name="T7" fmla="*/ 319709 h 316230"/>
              <a:gd name="T8" fmla="*/ 0 w 1446529"/>
              <a:gd name="T9" fmla="*/ 0 h 316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16230">
                <a:moveTo>
                  <a:pt x="0" y="0"/>
                </a:moveTo>
                <a:lnTo>
                  <a:pt x="1446415" y="0"/>
                </a:lnTo>
                <a:lnTo>
                  <a:pt x="1446415" y="315887"/>
                </a:lnTo>
                <a:lnTo>
                  <a:pt x="0" y="315887"/>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5" name="object 5">
            <a:extLst>
              <a:ext uri="{FF2B5EF4-FFF2-40B4-BE49-F238E27FC236}">
                <a16:creationId xmlns:a16="http://schemas.microsoft.com/office/drawing/2014/main" id="{B8AFA034-B35F-44BB-8AD3-2611EF6C1B4D}"/>
              </a:ext>
            </a:extLst>
          </p:cNvPr>
          <p:cNvSpPr txBox="1"/>
          <p:nvPr/>
        </p:nvSpPr>
        <p:spPr>
          <a:xfrm>
            <a:off x="5080001" y="2596445"/>
            <a:ext cx="788459" cy="322025"/>
          </a:xfrm>
          <a:prstGeom prst="rect">
            <a:avLst/>
          </a:prstGeom>
        </p:spPr>
        <p:txBody>
          <a:bodyPr lIns="0" tIns="14111" rIns="0" bIns="0">
            <a:spAutoFit/>
          </a:bodyPr>
          <a:lstStyle/>
          <a:p>
            <a:pPr marL="14111"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
        <p:nvSpPr>
          <p:cNvPr id="6" name="object 6">
            <a:extLst>
              <a:ext uri="{FF2B5EF4-FFF2-40B4-BE49-F238E27FC236}">
                <a16:creationId xmlns:a16="http://schemas.microsoft.com/office/drawing/2014/main" id="{9424CC02-EAFC-4199-AB52-9593CF2B9B76}"/>
              </a:ext>
            </a:extLst>
          </p:cNvPr>
          <p:cNvSpPr txBox="1"/>
          <p:nvPr/>
        </p:nvSpPr>
        <p:spPr>
          <a:xfrm>
            <a:off x="8380237" y="4439710"/>
            <a:ext cx="1606902" cy="540747"/>
          </a:xfrm>
          <a:prstGeom prst="rect">
            <a:avLst/>
          </a:prstGeom>
          <a:solidFill>
            <a:srgbClr val="76B900"/>
          </a:solidFill>
        </p:spPr>
        <p:txBody>
          <a:bodyPr lIns="0" tIns="230717" rIns="0" bIns="0">
            <a:spAutoFit/>
          </a:bodyPr>
          <a:lstStyle/>
          <a:p>
            <a:pPr marL="283630" defTabSz="507995" fontAlgn="base">
              <a:spcBef>
                <a:spcPts val="1817"/>
              </a:spcBef>
              <a:spcAft>
                <a:spcPct val="0"/>
              </a:spcAft>
              <a:defRPr/>
            </a:pPr>
            <a:r>
              <a:rPr sz="2000" dirty="0">
                <a:solidFill>
                  <a:srgbClr val="FFFFFF"/>
                </a:solidFill>
                <a:latin typeface="Trebuchet MS"/>
                <a:ea typeface="MS PGothic" panose="020B0600070205080204" pitchFamily="34" charset="-128"/>
                <a:cs typeface="Trebuchet MS"/>
              </a:rPr>
              <a:t>max</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pool</a:t>
            </a:r>
            <a:endParaRPr sz="2000" dirty="0">
              <a:solidFill>
                <a:srgbClr val="FFFFFF"/>
              </a:solidFill>
              <a:latin typeface="Trebuchet MS"/>
              <a:ea typeface="MS PGothic" panose="020B0600070205080204" pitchFamily="34" charset="-128"/>
              <a:cs typeface="Trebuchet MS"/>
            </a:endParaRPr>
          </a:p>
        </p:txBody>
      </p:sp>
      <p:sp>
        <p:nvSpPr>
          <p:cNvPr id="32776" name="object 7">
            <a:extLst>
              <a:ext uri="{FF2B5EF4-FFF2-40B4-BE49-F238E27FC236}">
                <a16:creationId xmlns:a16="http://schemas.microsoft.com/office/drawing/2014/main" id="{CF6F057B-E8E5-4066-85E1-8020E033EFF1}"/>
              </a:ext>
            </a:extLst>
          </p:cNvPr>
          <p:cNvSpPr>
            <a:spLocks/>
          </p:cNvSpPr>
          <p:nvPr/>
        </p:nvSpPr>
        <p:spPr bwMode="auto">
          <a:xfrm>
            <a:off x="5021792" y="5799667"/>
            <a:ext cx="1606902" cy="342194"/>
          </a:xfrm>
          <a:custGeom>
            <a:avLst/>
            <a:gdLst>
              <a:gd name="T0" fmla="*/ 0 w 1446529"/>
              <a:gd name="T1" fmla="*/ 0 h 308610"/>
              <a:gd name="T2" fmla="*/ 1445451 w 1446529"/>
              <a:gd name="T3" fmla="*/ 0 h 308610"/>
              <a:gd name="T4" fmla="*/ 1445451 w 1446529"/>
              <a:gd name="T5" fmla="*/ 306501 h 308610"/>
              <a:gd name="T6" fmla="*/ 0 w 1446529"/>
              <a:gd name="T7" fmla="*/ 306501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1"/>
                </a:lnTo>
                <a:lnTo>
                  <a:pt x="0" y="308401"/>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77" name="object 8">
            <a:extLst>
              <a:ext uri="{FF2B5EF4-FFF2-40B4-BE49-F238E27FC236}">
                <a16:creationId xmlns:a16="http://schemas.microsoft.com/office/drawing/2014/main" id="{7FB4C032-3082-4945-ADA8-AC73DF71D496}"/>
              </a:ext>
            </a:extLst>
          </p:cNvPr>
          <p:cNvSpPr>
            <a:spLocks/>
          </p:cNvSpPr>
          <p:nvPr/>
        </p:nvSpPr>
        <p:spPr bwMode="auto">
          <a:xfrm>
            <a:off x="5205237" y="3010960"/>
            <a:ext cx="118180" cy="201083"/>
          </a:xfrm>
          <a:custGeom>
            <a:avLst/>
            <a:gdLst>
              <a:gd name="T0" fmla="*/ 0 w 107314"/>
              <a:gd name="T1" fmla="*/ 181634 h 180339"/>
              <a:gd name="T2" fmla="*/ 102106 w 107314"/>
              <a:gd name="T3" fmla="*/ 4142 h 180339"/>
              <a:gd name="T4" fmla="*/ 104488 w 107314"/>
              <a:gd name="T5" fmla="*/ 0 h 180339"/>
              <a:gd name="T6" fmla="*/ 0 60000 65536"/>
              <a:gd name="T7" fmla="*/ 0 60000 65536"/>
              <a:gd name="T8" fmla="*/ 0 60000 65536"/>
            </a:gdLst>
            <a:ahLst/>
            <a:cxnLst>
              <a:cxn ang="T6">
                <a:pos x="T0" y="T1"/>
              </a:cxn>
              <a:cxn ang="T7">
                <a:pos x="T2" y="T3"/>
              </a:cxn>
              <a:cxn ang="T8">
                <a:pos x="T4" y="T5"/>
              </a:cxn>
            </a:cxnLst>
            <a:rect l="0" t="0" r="r" b="b"/>
            <a:pathLst>
              <a:path w="107314" h="180339">
                <a:moveTo>
                  <a:pt x="0" y="179726"/>
                </a:moveTo>
                <a:lnTo>
                  <a:pt x="104872" y="4098"/>
                </a:lnTo>
                <a:lnTo>
                  <a:pt x="107319"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78" name="object 9">
            <a:extLst>
              <a:ext uri="{FF2B5EF4-FFF2-40B4-BE49-F238E27FC236}">
                <a16:creationId xmlns:a16="http://schemas.microsoft.com/office/drawing/2014/main" id="{42915C93-88B1-46FF-9F2A-CA559CCE5CFD}"/>
              </a:ext>
            </a:extLst>
          </p:cNvPr>
          <p:cNvSpPr>
            <a:spLocks/>
          </p:cNvSpPr>
          <p:nvPr/>
        </p:nvSpPr>
        <p:spPr bwMode="auto">
          <a:xfrm>
            <a:off x="5305778" y="2970389"/>
            <a:ext cx="44098" cy="49389"/>
          </a:xfrm>
          <a:custGeom>
            <a:avLst/>
            <a:gdLst>
              <a:gd name="T0" fmla="*/ 41501 w 38735"/>
              <a:gd name="T1" fmla="*/ 0 h 45719"/>
              <a:gd name="T2" fmla="*/ 0 w 38735"/>
              <a:gd name="T3" fmla="*/ 22665 h 45719"/>
              <a:gd name="T4" fmla="*/ 37825 w 38735"/>
              <a:gd name="T5" fmla="*/ 41971 h 45719"/>
              <a:gd name="T6" fmla="*/ 41501 w 38735"/>
              <a:gd name="T7" fmla="*/ 0 h 45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19">
                <a:moveTo>
                  <a:pt x="38582" y="0"/>
                </a:moveTo>
                <a:lnTo>
                  <a:pt x="0" y="24663"/>
                </a:lnTo>
                <a:lnTo>
                  <a:pt x="35166" y="45669"/>
                </a:lnTo>
                <a:lnTo>
                  <a:pt x="3858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79" name="object 10">
            <a:extLst>
              <a:ext uri="{FF2B5EF4-FFF2-40B4-BE49-F238E27FC236}">
                <a16:creationId xmlns:a16="http://schemas.microsoft.com/office/drawing/2014/main" id="{AF6255B4-3D0C-417B-9461-166FAC16BC0D}"/>
              </a:ext>
            </a:extLst>
          </p:cNvPr>
          <p:cNvSpPr>
            <a:spLocks/>
          </p:cNvSpPr>
          <p:nvPr/>
        </p:nvSpPr>
        <p:spPr bwMode="auto">
          <a:xfrm>
            <a:off x="3802944" y="2988029"/>
            <a:ext cx="1137709" cy="469194"/>
          </a:xfrm>
          <a:custGeom>
            <a:avLst/>
            <a:gdLst>
              <a:gd name="T0" fmla="*/ 0 w 1023620"/>
              <a:gd name="T1" fmla="*/ 423042 h 421639"/>
              <a:gd name="T2" fmla="*/ 1019852 w 1023620"/>
              <a:gd name="T3" fmla="*/ 1826 h 421639"/>
              <a:gd name="T4" fmla="*/ 1024271 w 1023620"/>
              <a:gd name="T5" fmla="*/ 0 h 421639"/>
              <a:gd name="T6" fmla="*/ 0 60000 65536"/>
              <a:gd name="T7" fmla="*/ 0 60000 65536"/>
              <a:gd name="T8" fmla="*/ 0 60000 65536"/>
            </a:gdLst>
            <a:ahLst/>
            <a:cxnLst>
              <a:cxn ang="T6">
                <a:pos x="T0" y="T1"/>
              </a:cxn>
              <a:cxn ang="T7">
                <a:pos x="T2" y="T3"/>
              </a:cxn>
              <a:cxn ang="T8">
                <a:pos x="T4" y="T5"/>
              </a:cxn>
            </a:cxnLst>
            <a:rect l="0" t="0" r="r" b="b"/>
            <a:pathLst>
              <a:path w="1023620" h="421639">
                <a:moveTo>
                  <a:pt x="0" y="421134"/>
                </a:moveTo>
                <a:lnTo>
                  <a:pt x="1018901" y="1817"/>
                </a:lnTo>
                <a:lnTo>
                  <a:pt x="1023317"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0" name="object 11">
            <a:extLst>
              <a:ext uri="{FF2B5EF4-FFF2-40B4-BE49-F238E27FC236}">
                <a16:creationId xmlns:a16="http://schemas.microsoft.com/office/drawing/2014/main" id="{74654BAD-0454-4E36-A103-E1E3ADA0F6A1}"/>
              </a:ext>
            </a:extLst>
          </p:cNvPr>
          <p:cNvSpPr>
            <a:spLocks/>
          </p:cNvSpPr>
          <p:nvPr/>
        </p:nvSpPr>
        <p:spPr bwMode="auto">
          <a:xfrm>
            <a:off x="4933598" y="2965098"/>
            <a:ext cx="51152" cy="42333"/>
          </a:xfrm>
          <a:custGeom>
            <a:avLst/>
            <a:gdLst>
              <a:gd name="T0" fmla="*/ 0 w 45720"/>
              <a:gd name="T1" fmla="*/ 0 h 38100"/>
              <a:gd name="T2" fmla="*/ 15909 w 45720"/>
              <a:gd name="T3" fmla="*/ 37884 h 38100"/>
              <a:gd name="T4" fmla="*/ 46626 w 45720"/>
              <a:gd name="T5" fmla="*/ 3352 h 38100"/>
              <a:gd name="T6" fmla="*/ 0 w 45720"/>
              <a:gd name="T7" fmla="*/ 0 h 381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100">
                <a:moveTo>
                  <a:pt x="0" y="0"/>
                </a:moveTo>
                <a:lnTo>
                  <a:pt x="15582" y="37884"/>
                </a:lnTo>
                <a:lnTo>
                  <a:pt x="45669" y="335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1" name="object 12">
            <a:extLst>
              <a:ext uri="{FF2B5EF4-FFF2-40B4-BE49-F238E27FC236}">
                <a16:creationId xmlns:a16="http://schemas.microsoft.com/office/drawing/2014/main" id="{DBB38E59-8E39-43D7-850E-CE15A8040FD3}"/>
              </a:ext>
            </a:extLst>
          </p:cNvPr>
          <p:cNvSpPr>
            <a:spLocks/>
          </p:cNvSpPr>
          <p:nvPr/>
        </p:nvSpPr>
        <p:spPr bwMode="auto">
          <a:xfrm>
            <a:off x="5850821" y="2995084"/>
            <a:ext cx="418041" cy="243417"/>
          </a:xfrm>
          <a:custGeom>
            <a:avLst/>
            <a:gdLst>
              <a:gd name="T0" fmla="*/ 375123 w 376554"/>
              <a:gd name="T1" fmla="*/ 217606 h 219710"/>
              <a:gd name="T2" fmla="*/ 4114 w 376554"/>
              <a:gd name="T3" fmla="*/ 2386 h 219710"/>
              <a:gd name="T4" fmla="*/ 0 w 376554"/>
              <a:gd name="T5" fmla="*/ 0 h 219710"/>
              <a:gd name="T6" fmla="*/ 0 60000 65536"/>
              <a:gd name="T7" fmla="*/ 0 60000 65536"/>
              <a:gd name="T8" fmla="*/ 0 60000 65536"/>
            </a:gdLst>
            <a:ahLst/>
            <a:cxnLst>
              <a:cxn ang="T6">
                <a:pos x="T0" y="T1"/>
              </a:cxn>
              <a:cxn ang="T7">
                <a:pos x="T2" y="T3"/>
              </a:cxn>
              <a:cxn ang="T8">
                <a:pos x="T4" y="T5"/>
              </a:cxn>
            </a:cxnLst>
            <a:rect l="0" t="0" r="r" b="b"/>
            <a:pathLst>
              <a:path w="376554" h="219710">
                <a:moveTo>
                  <a:pt x="376072" y="219504"/>
                </a:moveTo>
                <a:lnTo>
                  <a:pt x="4123" y="2407"/>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2" name="object 13">
            <a:extLst>
              <a:ext uri="{FF2B5EF4-FFF2-40B4-BE49-F238E27FC236}">
                <a16:creationId xmlns:a16="http://schemas.microsoft.com/office/drawing/2014/main" id="{C06D7042-0147-43F8-B246-6C0E19608079}"/>
              </a:ext>
            </a:extLst>
          </p:cNvPr>
          <p:cNvSpPr>
            <a:spLocks/>
          </p:cNvSpPr>
          <p:nvPr/>
        </p:nvSpPr>
        <p:spPr bwMode="auto">
          <a:xfrm>
            <a:off x="5808487" y="2970389"/>
            <a:ext cx="51152" cy="42333"/>
          </a:xfrm>
          <a:custGeom>
            <a:avLst/>
            <a:gdLst>
              <a:gd name="T0" fmla="*/ 0 w 45720"/>
              <a:gd name="T1" fmla="*/ 0 h 38735"/>
              <a:gd name="T2" fmla="*/ 25569 w 45720"/>
              <a:gd name="T3" fmla="*/ 36474 h 38735"/>
              <a:gd name="T4" fmla="*/ 46651 w 45720"/>
              <a:gd name="T5" fmla="*/ 2815 h 38735"/>
              <a:gd name="T6" fmla="*/ 0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0" y="0"/>
                </a:moveTo>
                <a:lnTo>
                  <a:pt x="25044" y="38328"/>
                </a:lnTo>
                <a:lnTo>
                  <a:pt x="45694" y="2959"/>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3" name="object 14">
            <a:extLst>
              <a:ext uri="{FF2B5EF4-FFF2-40B4-BE49-F238E27FC236}">
                <a16:creationId xmlns:a16="http://schemas.microsoft.com/office/drawing/2014/main" id="{8F1F5504-11CB-426D-97B9-38EE0971271F}"/>
              </a:ext>
            </a:extLst>
          </p:cNvPr>
          <p:cNvSpPr>
            <a:spLocks/>
          </p:cNvSpPr>
          <p:nvPr/>
        </p:nvSpPr>
        <p:spPr bwMode="auto">
          <a:xfrm>
            <a:off x="6320014" y="2980972"/>
            <a:ext cx="2058458" cy="509764"/>
          </a:xfrm>
          <a:custGeom>
            <a:avLst/>
            <a:gdLst>
              <a:gd name="T0" fmla="*/ 1851591 w 1852929"/>
              <a:gd name="T1" fmla="*/ 458831 h 458469"/>
              <a:gd name="T2" fmla="*/ 4627 w 1852929"/>
              <a:gd name="T3" fmla="*/ 1148 h 458469"/>
              <a:gd name="T4" fmla="*/ 0 w 1852929"/>
              <a:gd name="T5" fmla="*/ 0 h 458469"/>
              <a:gd name="T6" fmla="*/ 0 60000 65536"/>
              <a:gd name="T7" fmla="*/ 0 60000 65536"/>
              <a:gd name="T8" fmla="*/ 0 60000 65536"/>
            </a:gdLst>
            <a:ahLst/>
            <a:cxnLst>
              <a:cxn ang="T6">
                <a:pos x="T0" y="T1"/>
              </a:cxn>
              <a:cxn ang="T7">
                <a:pos x="T2" y="T3"/>
              </a:cxn>
              <a:cxn ang="T8">
                <a:pos x="T4" y="T5"/>
              </a:cxn>
            </a:cxnLst>
            <a:rect l="0" t="0" r="r" b="b"/>
            <a:pathLst>
              <a:path w="1852929" h="458469">
                <a:moveTo>
                  <a:pt x="1852542" y="457874"/>
                </a:moveTo>
                <a:lnTo>
                  <a:pt x="4630" y="1145"/>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4" name="object 15">
            <a:extLst>
              <a:ext uri="{FF2B5EF4-FFF2-40B4-BE49-F238E27FC236}">
                <a16:creationId xmlns:a16="http://schemas.microsoft.com/office/drawing/2014/main" id="{1E3EC767-700D-4EC6-ABE2-9A4A705B3821}"/>
              </a:ext>
            </a:extLst>
          </p:cNvPr>
          <p:cNvSpPr>
            <a:spLocks/>
          </p:cNvSpPr>
          <p:nvPr/>
        </p:nvSpPr>
        <p:spPr bwMode="auto">
          <a:xfrm>
            <a:off x="6272389" y="2958043"/>
            <a:ext cx="49389" cy="44097"/>
          </a:xfrm>
          <a:custGeom>
            <a:avLst/>
            <a:gdLst>
              <a:gd name="T0" fmla="*/ 42805 w 45085"/>
              <a:gd name="T1" fmla="*/ 0 h 40005"/>
              <a:gd name="T2" fmla="*/ 0 w 45085"/>
              <a:gd name="T3" fmla="*/ 9820 h 40005"/>
              <a:gd name="T4" fmla="*/ 33396 w 45085"/>
              <a:gd name="T5" fmla="*/ 38822 h 40005"/>
              <a:gd name="T6" fmla="*/ 42805 w 45085"/>
              <a:gd name="T7" fmla="*/ 0 h 40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0005">
                <a:moveTo>
                  <a:pt x="44665" y="0"/>
                </a:moveTo>
                <a:lnTo>
                  <a:pt x="0" y="10058"/>
                </a:lnTo>
                <a:lnTo>
                  <a:pt x="34848" y="39763"/>
                </a:lnTo>
                <a:lnTo>
                  <a:pt x="4466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5" name="object 16">
            <a:extLst>
              <a:ext uri="{FF2B5EF4-FFF2-40B4-BE49-F238E27FC236}">
                <a16:creationId xmlns:a16="http://schemas.microsoft.com/office/drawing/2014/main" id="{AE901022-44E5-4810-AA74-9795CBEFF7C4}"/>
              </a:ext>
            </a:extLst>
          </p:cNvPr>
          <p:cNvSpPr>
            <a:spLocks/>
          </p:cNvSpPr>
          <p:nvPr/>
        </p:nvSpPr>
        <p:spPr bwMode="auto">
          <a:xfrm>
            <a:off x="9182806" y="4238626"/>
            <a:ext cx="0" cy="201083"/>
          </a:xfrm>
          <a:custGeom>
            <a:avLst/>
            <a:gdLst>
              <a:gd name="T0" fmla="*/ 0 w 634"/>
              <a:gd name="T1" fmla="*/ -4813 h 180339"/>
              <a:gd name="T2" fmla="*/ 0 w 634"/>
              <a:gd name="T3" fmla="*/ 186956 h 180339"/>
              <a:gd name="T4" fmla="*/ 0 60000 65536"/>
              <a:gd name="T5" fmla="*/ 0 60000 65536"/>
            </a:gdLst>
            <a:ahLst/>
            <a:cxnLst>
              <a:cxn ang="T4">
                <a:pos x="T0" y="T1"/>
              </a:cxn>
              <a:cxn ang="T5">
                <a:pos x="T2" y="T3"/>
              </a:cxn>
            </a:cxnLst>
            <a:rect l="0" t="0" r="r" b="b"/>
            <a:pathLst>
              <a:path w="634" h="180339">
                <a:moveTo>
                  <a:pt x="219" y="-4762"/>
                </a:moveTo>
                <a:lnTo>
                  <a:pt x="219" y="184992"/>
                </a:lnTo>
              </a:path>
            </a:pathLst>
          </a:custGeom>
          <a:noFill/>
          <a:ln w="9963">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6" name="object 17">
            <a:extLst>
              <a:ext uri="{FF2B5EF4-FFF2-40B4-BE49-F238E27FC236}">
                <a16:creationId xmlns:a16="http://schemas.microsoft.com/office/drawing/2014/main" id="{447DCF52-1B0C-42B8-ADBA-8328D71CFF55}"/>
              </a:ext>
            </a:extLst>
          </p:cNvPr>
          <p:cNvSpPr>
            <a:spLocks/>
          </p:cNvSpPr>
          <p:nvPr/>
        </p:nvSpPr>
        <p:spPr bwMode="auto">
          <a:xfrm>
            <a:off x="9159876" y="4191001"/>
            <a:ext cx="45861" cy="45861"/>
          </a:xfrm>
          <a:custGeom>
            <a:avLst/>
            <a:gdLst>
              <a:gd name="T0" fmla="*/ 20383 w 41275"/>
              <a:gd name="T1" fmla="*/ 0 h 41275"/>
              <a:gd name="T2" fmla="*/ 0 w 41275"/>
              <a:gd name="T3" fmla="*/ 41008 h 41275"/>
              <a:gd name="T4" fmla="*/ 40957 w 41275"/>
              <a:gd name="T5" fmla="*/ 40906 h 41275"/>
              <a:gd name="T6" fmla="*/ 20383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383" y="0"/>
                </a:moveTo>
                <a:lnTo>
                  <a:pt x="0" y="41008"/>
                </a:lnTo>
                <a:lnTo>
                  <a:pt x="40957" y="40906"/>
                </a:lnTo>
                <a:lnTo>
                  <a:pt x="2038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7" name="object 18">
            <a:extLst>
              <a:ext uri="{FF2B5EF4-FFF2-40B4-BE49-F238E27FC236}">
                <a16:creationId xmlns:a16="http://schemas.microsoft.com/office/drawing/2014/main" id="{7216BF88-8E31-4C34-9D88-8324333081ED}"/>
              </a:ext>
            </a:extLst>
          </p:cNvPr>
          <p:cNvSpPr>
            <a:spLocks/>
          </p:cNvSpPr>
          <p:nvPr/>
        </p:nvSpPr>
        <p:spPr bwMode="auto">
          <a:xfrm>
            <a:off x="5385154" y="5478639"/>
            <a:ext cx="262819" cy="292806"/>
          </a:xfrm>
          <a:custGeom>
            <a:avLst/>
            <a:gdLst>
              <a:gd name="T0" fmla="*/ 238088 w 235585"/>
              <a:gd name="T1" fmla="*/ 263319 h 263525"/>
              <a:gd name="T2" fmla="*/ 3212 w 235585"/>
              <a:gd name="T3" fmla="*/ 3552 h 263525"/>
              <a:gd name="T4" fmla="*/ 0 w 235585"/>
              <a:gd name="T5" fmla="*/ 0 h 263525"/>
              <a:gd name="T6" fmla="*/ 0 60000 65536"/>
              <a:gd name="T7" fmla="*/ 0 60000 65536"/>
              <a:gd name="T8" fmla="*/ 0 60000 65536"/>
            </a:gdLst>
            <a:ahLst/>
            <a:cxnLst>
              <a:cxn ang="T6">
                <a:pos x="T0" y="T1"/>
              </a:cxn>
              <a:cxn ang="T7">
                <a:pos x="T2" y="T3"/>
              </a:cxn>
              <a:cxn ang="T8">
                <a:pos x="T4" y="T5"/>
              </a:cxn>
            </a:cxnLst>
            <a:rect l="0" t="0" r="r" b="b"/>
            <a:pathLst>
              <a:path w="235585" h="263525">
                <a:moveTo>
                  <a:pt x="235225" y="263319"/>
                </a:moveTo>
                <a:lnTo>
                  <a:pt x="3173" y="3552"/>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8" name="object 19">
            <a:extLst>
              <a:ext uri="{FF2B5EF4-FFF2-40B4-BE49-F238E27FC236}">
                <a16:creationId xmlns:a16="http://schemas.microsoft.com/office/drawing/2014/main" id="{2BB196EF-E7F9-4D51-8D0B-11CCF815531C}"/>
              </a:ext>
            </a:extLst>
          </p:cNvPr>
          <p:cNvSpPr>
            <a:spLocks/>
          </p:cNvSpPr>
          <p:nvPr/>
        </p:nvSpPr>
        <p:spPr bwMode="auto">
          <a:xfrm>
            <a:off x="5353404" y="5443361"/>
            <a:ext cx="47624" cy="49389"/>
          </a:xfrm>
          <a:custGeom>
            <a:avLst/>
            <a:gdLst>
              <a:gd name="T0" fmla="*/ 0 w 43179"/>
              <a:gd name="T1" fmla="*/ 0 h 44450"/>
              <a:gd name="T2" fmla="*/ 11751 w 43179"/>
              <a:gd name="T3" fmla="*/ 44182 h 44450"/>
              <a:gd name="T4" fmla="*/ 41627 w 43179"/>
              <a:gd name="T5" fmla="*/ 16896 h 44450"/>
              <a:gd name="T6" fmla="*/ 0 w 43179"/>
              <a:gd name="T7" fmla="*/ 0 h 444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179" h="44450">
                <a:moveTo>
                  <a:pt x="0" y="0"/>
                </a:moveTo>
                <a:lnTo>
                  <a:pt x="12014" y="44182"/>
                </a:lnTo>
                <a:lnTo>
                  <a:pt x="42557" y="16896"/>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89" name="object 20">
            <a:extLst>
              <a:ext uri="{FF2B5EF4-FFF2-40B4-BE49-F238E27FC236}">
                <a16:creationId xmlns:a16="http://schemas.microsoft.com/office/drawing/2014/main" id="{7BB1C9FA-EDAC-42F7-989B-A657ED02F019}"/>
              </a:ext>
            </a:extLst>
          </p:cNvPr>
          <p:cNvSpPr>
            <a:spLocks/>
          </p:cNvSpPr>
          <p:nvPr/>
        </p:nvSpPr>
        <p:spPr bwMode="auto">
          <a:xfrm>
            <a:off x="3686528" y="4318000"/>
            <a:ext cx="1880306" cy="1453444"/>
          </a:xfrm>
          <a:custGeom>
            <a:avLst/>
            <a:gdLst>
              <a:gd name="T0" fmla="*/ 1690906 w 1692910"/>
              <a:gd name="T1" fmla="*/ 1307952 h 1308100"/>
              <a:gd name="T2" fmla="*/ 3769 w 1692910"/>
              <a:gd name="T3" fmla="*/ 2915 h 1308100"/>
              <a:gd name="T4" fmla="*/ 0 w 1692910"/>
              <a:gd name="T5" fmla="*/ 0 h 1308100"/>
              <a:gd name="T6" fmla="*/ 0 60000 65536"/>
              <a:gd name="T7" fmla="*/ 0 60000 65536"/>
              <a:gd name="T8" fmla="*/ 0 60000 65536"/>
            </a:gdLst>
            <a:ahLst/>
            <a:cxnLst>
              <a:cxn ang="T6">
                <a:pos x="T0" y="T1"/>
              </a:cxn>
              <a:cxn ang="T7">
                <a:pos x="T2" y="T3"/>
              </a:cxn>
              <a:cxn ang="T8">
                <a:pos x="T4" y="T5"/>
              </a:cxn>
            </a:cxnLst>
            <a:rect l="0" t="0" r="r" b="b"/>
            <a:pathLst>
              <a:path w="1692910" h="1308100">
                <a:moveTo>
                  <a:pt x="1692810" y="1307952"/>
                </a:moveTo>
                <a:lnTo>
                  <a:pt x="3772" y="2915"/>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0" name="object 21">
            <a:extLst>
              <a:ext uri="{FF2B5EF4-FFF2-40B4-BE49-F238E27FC236}">
                <a16:creationId xmlns:a16="http://schemas.microsoft.com/office/drawing/2014/main" id="{7690D97A-5640-41FF-BF3E-27916C1C4DA9}"/>
              </a:ext>
            </a:extLst>
          </p:cNvPr>
          <p:cNvSpPr>
            <a:spLocks/>
          </p:cNvSpPr>
          <p:nvPr/>
        </p:nvSpPr>
        <p:spPr bwMode="auto">
          <a:xfrm>
            <a:off x="3647722" y="4288015"/>
            <a:ext cx="49389" cy="45861"/>
          </a:xfrm>
          <a:custGeom>
            <a:avLst/>
            <a:gdLst>
              <a:gd name="T0" fmla="*/ 0 w 45085"/>
              <a:gd name="T1" fmla="*/ 0 h 41275"/>
              <a:gd name="T2" fmla="*/ 19060 w 45085"/>
              <a:gd name="T3" fmla="*/ 41249 h 41275"/>
              <a:gd name="T4" fmla="*/ 43060 w 45085"/>
              <a:gd name="T5" fmla="*/ 8839 h 41275"/>
              <a:gd name="T6" fmla="*/ 0 w 4508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1275">
                <a:moveTo>
                  <a:pt x="0" y="0"/>
                </a:moveTo>
                <a:lnTo>
                  <a:pt x="19888" y="41249"/>
                </a:lnTo>
                <a:lnTo>
                  <a:pt x="44932" y="8839"/>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1" name="object 22">
            <a:extLst>
              <a:ext uri="{FF2B5EF4-FFF2-40B4-BE49-F238E27FC236}">
                <a16:creationId xmlns:a16="http://schemas.microsoft.com/office/drawing/2014/main" id="{472E1C76-FAD7-424F-A651-B309DEF1022B}"/>
              </a:ext>
            </a:extLst>
          </p:cNvPr>
          <p:cNvSpPr>
            <a:spLocks/>
          </p:cNvSpPr>
          <p:nvPr/>
        </p:nvSpPr>
        <p:spPr bwMode="auto">
          <a:xfrm>
            <a:off x="5824362" y="5485695"/>
            <a:ext cx="1224139" cy="313972"/>
          </a:xfrm>
          <a:custGeom>
            <a:avLst/>
            <a:gdLst>
              <a:gd name="T0" fmla="*/ 0 w 1100454"/>
              <a:gd name="T1" fmla="*/ 281043 h 283210"/>
              <a:gd name="T2" fmla="*/ 18970 w 1100454"/>
              <a:gd name="T3" fmla="*/ 244545 h 283210"/>
              <a:gd name="T4" fmla="*/ 71778 w 1100454"/>
              <a:gd name="T5" fmla="*/ 209790 h 283210"/>
              <a:gd name="T6" fmla="*/ 108948 w 1100454"/>
              <a:gd name="T7" fmla="*/ 193609 h 283210"/>
              <a:gd name="T8" fmla="*/ 152270 w 1100454"/>
              <a:gd name="T9" fmla="*/ 178516 h 283210"/>
              <a:gd name="T10" fmla="*/ 200976 w 1100454"/>
              <a:gd name="T11" fmla="*/ 164730 h 283210"/>
              <a:gd name="T12" fmla="*/ 254296 w 1100454"/>
              <a:gd name="T13" fmla="*/ 152468 h 283210"/>
              <a:gd name="T14" fmla="*/ 311461 w 1100454"/>
              <a:gd name="T15" fmla="*/ 141947 h 283210"/>
              <a:gd name="T16" fmla="*/ 371703 w 1100454"/>
              <a:gd name="T17" fmla="*/ 133385 h 283210"/>
              <a:gd name="T18" fmla="*/ 434252 w 1100454"/>
              <a:gd name="T19" fmla="*/ 126999 h 283210"/>
              <a:gd name="T20" fmla="*/ 498339 w 1100454"/>
              <a:gd name="T21" fmla="*/ 123009 h 283210"/>
              <a:gd name="T22" fmla="*/ 563195 w 1100454"/>
              <a:gd name="T23" fmla="*/ 121630 h 283210"/>
              <a:gd name="T24" fmla="*/ 626288 w 1100454"/>
              <a:gd name="T25" fmla="*/ 120324 h 283210"/>
              <a:gd name="T26" fmla="*/ 688672 w 1100454"/>
              <a:gd name="T27" fmla="*/ 116542 h 283210"/>
              <a:gd name="T28" fmla="*/ 749642 w 1100454"/>
              <a:gd name="T29" fmla="*/ 110483 h 283210"/>
              <a:gd name="T30" fmla="*/ 808488 w 1100454"/>
              <a:gd name="T31" fmla="*/ 102347 h 283210"/>
              <a:gd name="T32" fmla="*/ 864502 w 1100454"/>
              <a:gd name="T33" fmla="*/ 92336 h 283210"/>
              <a:gd name="T34" fmla="*/ 916978 w 1100454"/>
              <a:gd name="T35" fmla="*/ 80648 h 283210"/>
              <a:gd name="T36" fmla="*/ 965208 w 1100454"/>
              <a:gd name="T37" fmla="*/ 67485 h 283210"/>
              <a:gd name="T38" fmla="*/ 1008482 w 1100454"/>
              <a:gd name="T39" fmla="*/ 53047 h 283210"/>
              <a:gd name="T40" fmla="*/ 1046094 w 1100454"/>
              <a:gd name="T41" fmla="*/ 37534 h 283210"/>
              <a:gd name="T42" fmla="*/ 1101502 w 1100454"/>
              <a:gd name="T43" fmla="*/ 4086 h 283210"/>
              <a:gd name="T44" fmla="*/ 1103931 w 1100454"/>
              <a:gd name="T45" fmla="*/ 0 h 2832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00454" h="283210">
                <a:moveTo>
                  <a:pt x="0" y="282942"/>
                </a:moveTo>
                <a:lnTo>
                  <a:pt x="18904" y="246198"/>
                </a:lnTo>
                <a:lnTo>
                  <a:pt x="71529" y="211207"/>
                </a:lnTo>
                <a:lnTo>
                  <a:pt x="108571" y="194917"/>
                </a:lnTo>
                <a:lnTo>
                  <a:pt x="151744" y="179722"/>
                </a:lnTo>
                <a:lnTo>
                  <a:pt x="200281" y="165843"/>
                </a:lnTo>
                <a:lnTo>
                  <a:pt x="253417" y="153498"/>
                </a:lnTo>
                <a:lnTo>
                  <a:pt x="310385" y="142906"/>
                </a:lnTo>
                <a:lnTo>
                  <a:pt x="370418" y="134286"/>
                </a:lnTo>
                <a:lnTo>
                  <a:pt x="432751" y="127857"/>
                </a:lnTo>
                <a:lnTo>
                  <a:pt x="496616" y="123840"/>
                </a:lnTo>
                <a:lnTo>
                  <a:pt x="561248" y="122452"/>
                </a:lnTo>
                <a:lnTo>
                  <a:pt x="624122" y="121137"/>
                </a:lnTo>
                <a:lnTo>
                  <a:pt x="686291" y="117329"/>
                </a:lnTo>
                <a:lnTo>
                  <a:pt x="747050" y="111229"/>
                </a:lnTo>
                <a:lnTo>
                  <a:pt x="805692" y="103039"/>
                </a:lnTo>
                <a:lnTo>
                  <a:pt x="861514" y="92959"/>
                </a:lnTo>
                <a:lnTo>
                  <a:pt x="913808" y="81193"/>
                </a:lnTo>
                <a:lnTo>
                  <a:pt x="961871" y="67941"/>
                </a:lnTo>
                <a:lnTo>
                  <a:pt x="1004996" y="53405"/>
                </a:lnTo>
                <a:lnTo>
                  <a:pt x="1042478" y="37788"/>
                </a:lnTo>
                <a:lnTo>
                  <a:pt x="1097694" y="4113"/>
                </a:lnTo>
                <a:lnTo>
                  <a:pt x="1100114"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2" name="object 23">
            <a:extLst>
              <a:ext uri="{FF2B5EF4-FFF2-40B4-BE49-F238E27FC236}">
                <a16:creationId xmlns:a16="http://schemas.microsoft.com/office/drawing/2014/main" id="{025D5887-8C7C-4D7A-9A34-6EE796967374}"/>
              </a:ext>
            </a:extLst>
          </p:cNvPr>
          <p:cNvSpPr>
            <a:spLocks/>
          </p:cNvSpPr>
          <p:nvPr/>
        </p:nvSpPr>
        <p:spPr bwMode="auto">
          <a:xfrm>
            <a:off x="7029098" y="5443361"/>
            <a:ext cx="44097" cy="51153"/>
          </a:xfrm>
          <a:custGeom>
            <a:avLst/>
            <a:gdLst>
              <a:gd name="T0" fmla="*/ 41319 w 38735"/>
              <a:gd name="T1" fmla="*/ 0 h 45720"/>
              <a:gd name="T2" fmla="*/ 0 w 38735"/>
              <a:gd name="T3" fmla="*/ 25442 h 45720"/>
              <a:gd name="T4" fmla="*/ 37973 w 38735"/>
              <a:gd name="T5" fmla="*/ 46649 h 45720"/>
              <a:gd name="T6" fmla="*/ 41319 w 38735"/>
              <a:gd name="T7" fmla="*/ 0 h 457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20">
                <a:moveTo>
                  <a:pt x="38417" y="0"/>
                </a:moveTo>
                <a:lnTo>
                  <a:pt x="0" y="24918"/>
                </a:lnTo>
                <a:lnTo>
                  <a:pt x="35305" y="45689"/>
                </a:lnTo>
                <a:lnTo>
                  <a:pt x="384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3" name="object 24">
            <a:extLst>
              <a:ext uri="{FF2B5EF4-FFF2-40B4-BE49-F238E27FC236}">
                <a16:creationId xmlns:a16="http://schemas.microsoft.com/office/drawing/2014/main" id="{128982F2-2E7E-4F8C-9A53-A08161EC05AD}"/>
              </a:ext>
            </a:extLst>
          </p:cNvPr>
          <p:cNvSpPr>
            <a:spLocks/>
          </p:cNvSpPr>
          <p:nvPr/>
        </p:nvSpPr>
        <p:spPr bwMode="auto">
          <a:xfrm>
            <a:off x="6409973" y="5117042"/>
            <a:ext cx="1924403" cy="654402"/>
          </a:xfrm>
          <a:custGeom>
            <a:avLst/>
            <a:gdLst>
              <a:gd name="T0" fmla="*/ 0 w 1732279"/>
              <a:gd name="T1" fmla="*/ 586737 h 589914"/>
              <a:gd name="T2" fmla="*/ 1726559 w 1732279"/>
              <a:gd name="T3" fmla="*/ 1532 h 589914"/>
              <a:gd name="T4" fmla="*/ 1731078 w 1732279"/>
              <a:gd name="T5" fmla="*/ 0 h 589914"/>
              <a:gd name="T6" fmla="*/ 0 60000 65536"/>
              <a:gd name="T7" fmla="*/ 0 60000 65536"/>
              <a:gd name="T8" fmla="*/ 0 60000 65536"/>
            </a:gdLst>
            <a:ahLst/>
            <a:cxnLst>
              <a:cxn ang="T6">
                <a:pos x="T0" y="T1"/>
              </a:cxn>
              <a:cxn ang="T7">
                <a:pos x="T2" y="T3"/>
              </a:cxn>
              <a:cxn ang="T8">
                <a:pos x="T4" y="T5"/>
              </a:cxn>
            </a:cxnLst>
            <a:rect l="0" t="0" r="r" b="b"/>
            <a:pathLst>
              <a:path w="1732279" h="589914">
                <a:moveTo>
                  <a:pt x="0" y="589586"/>
                </a:moveTo>
                <a:lnTo>
                  <a:pt x="1727504" y="1538"/>
                </a:lnTo>
                <a:lnTo>
                  <a:pt x="17320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4" name="object 25">
            <a:extLst>
              <a:ext uri="{FF2B5EF4-FFF2-40B4-BE49-F238E27FC236}">
                <a16:creationId xmlns:a16="http://schemas.microsoft.com/office/drawing/2014/main" id="{8219C2C4-3D4A-4FF5-831B-6DF59F315D7F}"/>
              </a:ext>
            </a:extLst>
          </p:cNvPr>
          <p:cNvSpPr>
            <a:spLocks/>
          </p:cNvSpPr>
          <p:nvPr/>
        </p:nvSpPr>
        <p:spPr bwMode="auto">
          <a:xfrm>
            <a:off x="8330848" y="5094111"/>
            <a:ext cx="49389" cy="44098"/>
          </a:xfrm>
          <a:custGeom>
            <a:avLst/>
            <a:gdLst>
              <a:gd name="T0" fmla="*/ 0 w 45720"/>
              <a:gd name="T1" fmla="*/ 0 h 39370"/>
              <a:gd name="T2" fmla="*/ 12136 w 45720"/>
              <a:gd name="T3" fmla="*/ 39720 h 39370"/>
              <a:gd name="T4" fmla="*/ 41701 w 45720"/>
              <a:gd name="T5" fmla="*/ 6335 h 39370"/>
              <a:gd name="T6" fmla="*/ 0 w 45720"/>
              <a:gd name="T7" fmla="*/ 0 h 39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9370">
                <a:moveTo>
                  <a:pt x="0" y="0"/>
                </a:moveTo>
                <a:lnTo>
                  <a:pt x="13207" y="38773"/>
                </a:lnTo>
                <a:lnTo>
                  <a:pt x="45377" y="618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6" name="object 26">
            <a:extLst>
              <a:ext uri="{FF2B5EF4-FFF2-40B4-BE49-F238E27FC236}">
                <a16:creationId xmlns:a16="http://schemas.microsoft.com/office/drawing/2014/main" id="{4759C967-5CCC-4BE3-85CD-23FA5100A615}"/>
              </a:ext>
            </a:extLst>
          </p:cNvPr>
          <p:cNvSpPr txBox="1"/>
          <p:nvPr/>
        </p:nvSpPr>
        <p:spPr>
          <a:xfrm>
            <a:off x="4663722" y="2060223"/>
            <a:ext cx="1608667" cy="322025"/>
          </a:xfrm>
          <a:prstGeom prst="rect">
            <a:avLst/>
          </a:prstGeom>
          <a:solidFill>
            <a:srgbClr val="76B900"/>
          </a:solidFill>
        </p:spPr>
        <p:txBody>
          <a:bodyPr lIns="0" tIns="14111" rIns="0" bIns="0">
            <a:spAutoFit/>
          </a:bodyPr>
          <a:lstStyle/>
          <a:p>
            <a:pPr marL="218014"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next</a:t>
            </a:r>
            <a:r>
              <a:rPr sz="2000" spc="-28"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input</a:t>
            </a:r>
            <a:endParaRPr sz="2000" dirty="0">
              <a:solidFill>
                <a:srgbClr val="FFFFFF"/>
              </a:solidFill>
              <a:latin typeface="Trebuchet MS"/>
              <a:ea typeface="MS PGothic" panose="020B0600070205080204" pitchFamily="34" charset="-128"/>
              <a:cs typeface="Trebuchet MS"/>
            </a:endParaRPr>
          </a:p>
        </p:txBody>
      </p:sp>
      <p:sp>
        <p:nvSpPr>
          <p:cNvPr id="32796" name="object 27">
            <a:extLst>
              <a:ext uri="{FF2B5EF4-FFF2-40B4-BE49-F238E27FC236}">
                <a16:creationId xmlns:a16="http://schemas.microsoft.com/office/drawing/2014/main" id="{F267AB8B-3A60-42E2-9AEB-42C02C24626F}"/>
              </a:ext>
            </a:extLst>
          </p:cNvPr>
          <p:cNvSpPr>
            <a:spLocks/>
          </p:cNvSpPr>
          <p:nvPr/>
        </p:nvSpPr>
        <p:spPr bwMode="auto">
          <a:xfrm>
            <a:off x="4905376" y="4263320"/>
            <a:ext cx="0" cy="176389"/>
          </a:xfrm>
          <a:custGeom>
            <a:avLst/>
            <a:gdLst>
              <a:gd name="T0" fmla="*/ 158200 h 158750"/>
              <a:gd name="T1" fmla="*/ 4762 h 158750"/>
              <a:gd name="T2" fmla="*/ 0 h 158750"/>
              <a:gd name="T3" fmla="*/ 0 60000 65536"/>
              <a:gd name="T4" fmla="*/ 0 60000 65536"/>
              <a:gd name="T5" fmla="*/ 0 60000 65536"/>
            </a:gdLst>
            <a:ahLst/>
            <a:cxnLst>
              <a:cxn ang="T3">
                <a:pos x="0" y="T0"/>
              </a:cxn>
              <a:cxn ang="T4">
                <a:pos x="0" y="T1"/>
              </a:cxn>
              <a:cxn ang="T5">
                <a:pos x="0" y="T2"/>
              </a:cxn>
            </a:cxnLst>
            <a:rect l="0" t="0" r="r" b="b"/>
            <a:pathLst>
              <a:path h="158750">
                <a:moveTo>
                  <a:pt x="0" y="158200"/>
                </a:moveTo>
                <a:lnTo>
                  <a:pt x="0" y="4762"/>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7" name="object 28">
            <a:extLst>
              <a:ext uri="{FF2B5EF4-FFF2-40B4-BE49-F238E27FC236}">
                <a16:creationId xmlns:a16="http://schemas.microsoft.com/office/drawing/2014/main" id="{DD8230DF-7D3A-4B36-A03C-7973B9DFFA18}"/>
              </a:ext>
            </a:extLst>
          </p:cNvPr>
          <p:cNvSpPr>
            <a:spLocks/>
          </p:cNvSpPr>
          <p:nvPr/>
        </p:nvSpPr>
        <p:spPr bwMode="auto">
          <a:xfrm>
            <a:off x="4882445" y="4213932"/>
            <a:ext cx="45861" cy="45861"/>
          </a:xfrm>
          <a:custGeom>
            <a:avLst/>
            <a:gdLst>
              <a:gd name="T0" fmla="*/ 20485 w 41275"/>
              <a:gd name="T1" fmla="*/ 0 h 41275"/>
              <a:gd name="T2" fmla="*/ 0 w 41275"/>
              <a:gd name="T3" fmla="*/ 40957 h 41275"/>
              <a:gd name="T4" fmla="*/ 40957 w 41275"/>
              <a:gd name="T5" fmla="*/ 40957 h 41275"/>
              <a:gd name="T6" fmla="*/ 20485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85" y="0"/>
                </a:moveTo>
                <a:lnTo>
                  <a:pt x="0" y="40957"/>
                </a:lnTo>
                <a:lnTo>
                  <a:pt x="40957" y="40957"/>
                </a:lnTo>
                <a:lnTo>
                  <a:pt x="2048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8" name="object 29">
            <a:extLst>
              <a:ext uri="{FF2B5EF4-FFF2-40B4-BE49-F238E27FC236}">
                <a16:creationId xmlns:a16="http://schemas.microsoft.com/office/drawing/2014/main" id="{8E66C230-A517-428C-8FD1-8EBE126C6BBA}"/>
              </a:ext>
            </a:extLst>
          </p:cNvPr>
          <p:cNvSpPr>
            <a:spLocks/>
          </p:cNvSpPr>
          <p:nvPr/>
        </p:nvSpPr>
        <p:spPr bwMode="auto">
          <a:xfrm>
            <a:off x="5021792" y="6295320"/>
            <a:ext cx="1606902" cy="343958"/>
          </a:xfrm>
          <a:custGeom>
            <a:avLst/>
            <a:gdLst>
              <a:gd name="T0" fmla="*/ 0 w 1446529"/>
              <a:gd name="T1" fmla="*/ 0 h 308610"/>
              <a:gd name="T2" fmla="*/ 1445451 w 1446529"/>
              <a:gd name="T3" fmla="*/ 0 h 308610"/>
              <a:gd name="T4" fmla="*/ 1445451 w 1446529"/>
              <a:gd name="T5" fmla="*/ 311262 h 308610"/>
              <a:gd name="T6" fmla="*/ 0 w 1446529"/>
              <a:gd name="T7" fmla="*/ 311262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0"/>
                </a:lnTo>
                <a:lnTo>
                  <a:pt x="0" y="30840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799" name="object 30">
            <a:extLst>
              <a:ext uri="{FF2B5EF4-FFF2-40B4-BE49-F238E27FC236}">
                <a16:creationId xmlns:a16="http://schemas.microsoft.com/office/drawing/2014/main" id="{F652176A-2041-417E-8E0F-D3D61CD17B7C}"/>
              </a:ext>
            </a:extLst>
          </p:cNvPr>
          <p:cNvSpPr>
            <a:spLocks/>
          </p:cNvSpPr>
          <p:nvPr/>
        </p:nvSpPr>
        <p:spPr bwMode="auto">
          <a:xfrm>
            <a:off x="5824361" y="6219472"/>
            <a:ext cx="0" cy="49389"/>
          </a:xfrm>
          <a:custGeom>
            <a:avLst/>
            <a:gdLst>
              <a:gd name="T0" fmla="*/ 21486 h 45085"/>
              <a:gd name="T1" fmla="*/ 21486 h 45085"/>
              <a:gd name="T2" fmla="*/ 0 60000 65536"/>
              <a:gd name="T3" fmla="*/ 0 60000 65536"/>
            </a:gdLst>
            <a:ahLst/>
            <a:cxnLst>
              <a:cxn ang="T2">
                <a:pos x="0" y="T0"/>
              </a:cxn>
              <a:cxn ang="T3">
                <a:pos x="0" y="T1"/>
              </a:cxn>
            </a:cxnLst>
            <a:rect l="0" t="0" r="r" b="b"/>
            <a:pathLst>
              <a:path h="45085">
                <a:moveTo>
                  <a:pt x="-4762" y="22420"/>
                </a:moveTo>
                <a:lnTo>
                  <a:pt x="4762" y="22420"/>
                </a:lnTo>
              </a:path>
            </a:pathLst>
          </a:custGeom>
          <a:noFill/>
          <a:ln w="44841">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800" name="object 31">
            <a:extLst>
              <a:ext uri="{FF2B5EF4-FFF2-40B4-BE49-F238E27FC236}">
                <a16:creationId xmlns:a16="http://schemas.microsoft.com/office/drawing/2014/main" id="{4AB1ACCB-27EA-4911-90FA-46FDD35873C9}"/>
              </a:ext>
            </a:extLst>
          </p:cNvPr>
          <p:cNvSpPr>
            <a:spLocks/>
          </p:cNvSpPr>
          <p:nvPr/>
        </p:nvSpPr>
        <p:spPr bwMode="auto">
          <a:xfrm>
            <a:off x="5803195" y="6170084"/>
            <a:ext cx="45861" cy="45861"/>
          </a:xfrm>
          <a:custGeom>
            <a:avLst/>
            <a:gdLst>
              <a:gd name="T0" fmla="*/ 20472 w 41275"/>
              <a:gd name="T1" fmla="*/ 0 h 41275"/>
              <a:gd name="T2" fmla="*/ 0 w 41275"/>
              <a:gd name="T3" fmla="*/ 40957 h 41275"/>
              <a:gd name="T4" fmla="*/ 40944 w 41275"/>
              <a:gd name="T5" fmla="*/ 40957 h 41275"/>
              <a:gd name="T6" fmla="*/ 20472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72" y="0"/>
                </a:moveTo>
                <a:lnTo>
                  <a:pt x="0" y="40957"/>
                </a:lnTo>
                <a:lnTo>
                  <a:pt x="40944" y="40957"/>
                </a:lnTo>
                <a:lnTo>
                  <a:pt x="2047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801" name="object 32">
            <a:extLst>
              <a:ext uri="{FF2B5EF4-FFF2-40B4-BE49-F238E27FC236}">
                <a16:creationId xmlns:a16="http://schemas.microsoft.com/office/drawing/2014/main" id="{B4184E08-4C68-49D0-95DC-2CF74B0DFD6D}"/>
              </a:ext>
            </a:extLst>
          </p:cNvPr>
          <p:cNvSpPr>
            <a:spLocks/>
          </p:cNvSpPr>
          <p:nvPr/>
        </p:nvSpPr>
        <p:spPr bwMode="auto">
          <a:xfrm>
            <a:off x="5468056" y="2483556"/>
            <a:ext cx="0" cy="88194"/>
          </a:xfrm>
          <a:custGeom>
            <a:avLst/>
            <a:gdLst>
              <a:gd name="T0" fmla="*/ 77716 h 80010"/>
              <a:gd name="T1" fmla="*/ 4650 h 80010"/>
              <a:gd name="T2" fmla="*/ 0 h 80010"/>
              <a:gd name="T3" fmla="*/ 0 60000 65536"/>
              <a:gd name="T4" fmla="*/ 0 60000 65536"/>
              <a:gd name="T5" fmla="*/ 0 60000 65536"/>
            </a:gdLst>
            <a:ahLst/>
            <a:cxnLst>
              <a:cxn ang="T3">
                <a:pos x="0" y="T0"/>
              </a:cxn>
              <a:cxn ang="T4">
                <a:pos x="0" y="T1"/>
              </a:cxn>
              <a:cxn ang="T5">
                <a:pos x="0" y="T2"/>
              </a:cxn>
            </a:cxnLst>
            <a:rect l="0" t="0" r="r" b="b"/>
            <a:pathLst>
              <a:path h="80010">
                <a:moveTo>
                  <a:pt x="0" y="79597"/>
                </a:moveTo>
                <a:lnTo>
                  <a:pt x="0" y="4762"/>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802" name="object 33">
            <a:extLst>
              <a:ext uri="{FF2B5EF4-FFF2-40B4-BE49-F238E27FC236}">
                <a16:creationId xmlns:a16="http://schemas.microsoft.com/office/drawing/2014/main" id="{7D0BD2CA-BD30-441D-B844-DA5752E0612D}"/>
              </a:ext>
            </a:extLst>
          </p:cNvPr>
          <p:cNvSpPr>
            <a:spLocks/>
          </p:cNvSpPr>
          <p:nvPr/>
        </p:nvSpPr>
        <p:spPr bwMode="auto">
          <a:xfrm>
            <a:off x="5445126" y="2434167"/>
            <a:ext cx="45861" cy="45861"/>
          </a:xfrm>
          <a:custGeom>
            <a:avLst/>
            <a:gdLst>
              <a:gd name="T0" fmla="*/ 20485 w 41275"/>
              <a:gd name="T1" fmla="*/ 0 h 41275"/>
              <a:gd name="T2" fmla="*/ 0 w 41275"/>
              <a:gd name="T3" fmla="*/ 40957 h 41275"/>
              <a:gd name="T4" fmla="*/ 40957 w 41275"/>
              <a:gd name="T5" fmla="*/ 40957 h 41275"/>
              <a:gd name="T6" fmla="*/ 20485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85" y="0"/>
                </a:moveTo>
                <a:lnTo>
                  <a:pt x="0" y="40957"/>
                </a:lnTo>
                <a:lnTo>
                  <a:pt x="40957" y="40957"/>
                </a:lnTo>
                <a:lnTo>
                  <a:pt x="2048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 name="object 34">
            <a:extLst>
              <a:ext uri="{FF2B5EF4-FFF2-40B4-BE49-F238E27FC236}">
                <a16:creationId xmlns:a16="http://schemas.microsoft.com/office/drawing/2014/main" id="{D2B7822D-37F1-410B-AB35-776659FC4116}"/>
              </a:ext>
            </a:extLst>
          </p:cNvPr>
          <p:cNvSpPr txBox="1"/>
          <p:nvPr/>
        </p:nvSpPr>
        <p:spPr>
          <a:xfrm>
            <a:off x="2196042" y="3286126"/>
            <a:ext cx="1606902" cy="666786"/>
          </a:xfrm>
          <a:prstGeom prst="rect">
            <a:avLst/>
          </a:prstGeom>
          <a:solidFill>
            <a:srgbClr val="76B900"/>
          </a:solidFill>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4308"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2804" name="object 35">
            <a:extLst>
              <a:ext uri="{FF2B5EF4-FFF2-40B4-BE49-F238E27FC236}">
                <a16:creationId xmlns:a16="http://schemas.microsoft.com/office/drawing/2014/main" id="{969D9E52-7D45-46A5-AAC2-4E3C1133119D}"/>
              </a:ext>
            </a:extLst>
          </p:cNvPr>
          <p:cNvSpPr>
            <a:spLocks/>
          </p:cNvSpPr>
          <p:nvPr/>
        </p:nvSpPr>
        <p:spPr bwMode="auto">
          <a:xfrm>
            <a:off x="7071431" y="4258028"/>
            <a:ext cx="0" cy="181681"/>
          </a:xfrm>
          <a:custGeom>
            <a:avLst/>
            <a:gdLst>
              <a:gd name="T0" fmla="*/ 0 h 163829"/>
              <a:gd name="T1" fmla="*/ 162389 h 163829"/>
              <a:gd name="T2" fmla="*/ 0 60000 65536"/>
              <a:gd name="T3" fmla="*/ 0 60000 65536"/>
            </a:gdLst>
            <a:ahLst/>
            <a:cxnLst>
              <a:cxn ang="T2">
                <a:pos x="0" y="T0"/>
              </a:cxn>
              <a:cxn ang="T3">
                <a:pos x="0" y="T1"/>
              </a:cxn>
            </a:cxnLst>
            <a:rect l="0" t="0" r="r" b="b"/>
            <a:pathLst>
              <a:path h="163829">
                <a:moveTo>
                  <a:pt x="0" y="0"/>
                </a:moveTo>
                <a:lnTo>
                  <a:pt x="0" y="163332"/>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2805" name="object 36">
            <a:extLst>
              <a:ext uri="{FF2B5EF4-FFF2-40B4-BE49-F238E27FC236}">
                <a16:creationId xmlns:a16="http://schemas.microsoft.com/office/drawing/2014/main" id="{F0ABB673-A13C-49DD-9DB6-11F7714E5D3A}"/>
              </a:ext>
            </a:extLst>
          </p:cNvPr>
          <p:cNvSpPr>
            <a:spLocks/>
          </p:cNvSpPr>
          <p:nvPr/>
        </p:nvSpPr>
        <p:spPr bwMode="auto">
          <a:xfrm>
            <a:off x="7050265" y="4208640"/>
            <a:ext cx="45861" cy="45861"/>
          </a:xfrm>
          <a:custGeom>
            <a:avLst/>
            <a:gdLst>
              <a:gd name="T0" fmla="*/ 20472 w 41275"/>
              <a:gd name="T1" fmla="*/ 0 h 41275"/>
              <a:gd name="T2" fmla="*/ 0 w 41275"/>
              <a:gd name="T3" fmla="*/ 40957 h 41275"/>
              <a:gd name="T4" fmla="*/ 40957 w 41275"/>
              <a:gd name="T5" fmla="*/ 40957 h 41275"/>
              <a:gd name="T6" fmla="*/ 20472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72" y="0"/>
                </a:moveTo>
                <a:lnTo>
                  <a:pt x="0" y="40957"/>
                </a:lnTo>
                <a:lnTo>
                  <a:pt x="40957" y="40957"/>
                </a:lnTo>
                <a:lnTo>
                  <a:pt x="2047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7" name="object 37">
            <a:extLst>
              <a:ext uri="{FF2B5EF4-FFF2-40B4-BE49-F238E27FC236}">
                <a16:creationId xmlns:a16="http://schemas.microsoft.com/office/drawing/2014/main" id="{8632E547-96E6-459D-993F-7C3A42B463AF}"/>
              </a:ext>
            </a:extLst>
          </p:cNvPr>
          <p:cNvSpPr txBox="1"/>
          <p:nvPr/>
        </p:nvSpPr>
        <p:spPr>
          <a:xfrm>
            <a:off x="4101042" y="3212042"/>
            <a:ext cx="1608667" cy="670348"/>
          </a:xfrm>
          <a:prstGeom prst="rect">
            <a:avLst/>
          </a:prstGeom>
          <a:solidFill>
            <a:srgbClr val="76B900"/>
          </a:solidFill>
        </p:spPr>
        <p:txBody>
          <a:bodyPr lIns="0" tIns="3528" rIns="0" bIns="0">
            <a:spAutoFit/>
          </a:bodyPr>
          <a:lstStyle/>
          <a:p>
            <a:pPr defTabSz="507995" fontAlgn="base">
              <a:spcBef>
                <a:spcPts val="28"/>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289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3x3</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8" name="object 38">
            <a:extLst>
              <a:ext uri="{FF2B5EF4-FFF2-40B4-BE49-F238E27FC236}">
                <a16:creationId xmlns:a16="http://schemas.microsoft.com/office/drawing/2014/main" id="{CE78866E-33B1-47F4-88F1-C3B695E042DD}"/>
              </a:ext>
            </a:extLst>
          </p:cNvPr>
          <p:cNvSpPr txBox="1"/>
          <p:nvPr/>
        </p:nvSpPr>
        <p:spPr>
          <a:xfrm>
            <a:off x="6268862" y="3204987"/>
            <a:ext cx="1606903" cy="661884"/>
          </a:xfrm>
          <a:prstGeom prst="rect">
            <a:avLst/>
          </a:prstGeom>
          <a:solidFill>
            <a:srgbClr val="76B900"/>
          </a:solidFill>
        </p:spPr>
        <p:txBody>
          <a:bodyPr lIns="0" tIns="3528" rIns="0" bIns="0">
            <a:spAutoFit/>
          </a:bodyPr>
          <a:lstStyle/>
          <a:p>
            <a:pPr defTabSz="507995" fontAlgn="base">
              <a:spcBef>
                <a:spcPts val="28"/>
              </a:spcBef>
              <a:spcAft>
                <a:spcPct val="0"/>
              </a:spcAft>
              <a:defRPr/>
            </a:pPr>
            <a:endParaRPr sz="2278" dirty="0">
              <a:solidFill>
                <a:srgbClr val="FFFFFF"/>
              </a:solidFill>
              <a:latin typeface="Times New Roman"/>
              <a:ea typeface="MS PGothic" panose="020B0600070205080204" pitchFamily="34" charset="-128"/>
              <a:cs typeface="Times New Roman"/>
            </a:endParaRPr>
          </a:p>
          <a:p>
            <a:pPr marL="34924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5x5</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9" name="object 39">
            <a:extLst>
              <a:ext uri="{FF2B5EF4-FFF2-40B4-BE49-F238E27FC236}">
                <a16:creationId xmlns:a16="http://schemas.microsoft.com/office/drawing/2014/main" id="{3F8B331D-39EE-46E6-A3A3-2550CB517F99}"/>
              </a:ext>
            </a:extLst>
          </p:cNvPr>
          <p:cNvSpPr txBox="1"/>
          <p:nvPr/>
        </p:nvSpPr>
        <p:spPr>
          <a:xfrm>
            <a:off x="8378473" y="3187348"/>
            <a:ext cx="1606903" cy="666786"/>
          </a:xfrm>
          <a:prstGeom prst="rect">
            <a:avLst/>
          </a:prstGeom>
          <a:solidFill>
            <a:srgbClr val="76B900"/>
          </a:solidFill>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289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2809" name="object 40">
            <a:extLst>
              <a:ext uri="{FF2B5EF4-FFF2-40B4-BE49-F238E27FC236}">
                <a16:creationId xmlns:a16="http://schemas.microsoft.com/office/drawing/2014/main" id="{3462B051-F641-449C-9E1F-FDD4ECEC73E9}"/>
              </a:ext>
            </a:extLst>
          </p:cNvPr>
          <p:cNvSpPr>
            <a:spLocks/>
          </p:cNvSpPr>
          <p:nvPr/>
        </p:nvSpPr>
        <p:spPr bwMode="auto">
          <a:xfrm>
            <a:off x="4101042" y="4439710"/>
            <a:ext cx="1608667" cy="1003652"/>
          </a:xfrm>
          <a:custGeom>
            <a:avLst/>
            <a:gdLst>
              <a:gd name="T0" fmla="*/ 0 w 1446529"/>
              <a:gd name="T1" fmla="*/ 0 h 903604"/>
              <a:gd name="T2" fmla="*/ 1450231 w 1446529"/>
              <a:gd name="T3" fmla="*/ 0 h 903604"/>
              <a:gd name="T4" fmla="*/ 1450231 w 1446529"/>
              <a:gd name="T5" fmla="*/ 902057 h 903604"/>
              <a:gd name="T6" fmla="*/ 0 w 1446529"/>
              <a:gd name="T7" fmla="*/ 902057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08"/>
                </a:lnTo>
                <a:lnTo>
                  <a:pt x="0" y="903008"/>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41" name="object 41">
            <a:extLst>
              <a:ext uri="{FF2B5EF4-FFF2-40B4-BE49-F238E27FC236}">
                <a16:creationId xmlns:a16="http://schemas.microsoft.com/office/drawing/2014/main" id="{FBBDE006-9DDA-4B44-A945-D169E83EF37C}"/>
              </a:ext>
            </a:extLst>
          </p:cNvPr>
          <p:cNvSpPr txBox="1"/>
          <p:nvPr/>
        </p:nvSpPr>
        <p:spPr>
          <a:xfrm>
            <a:off x="4101042" y="4769556"/>
            <a:ext cx="1608667" cy="322025"/>
          </a:xfrm>
          <a:prstGeom prst="rect">
            <a:avLst/>
          </a:prstGeom>
        </p:spPr>
        <p:txBody>
          <a:bodyPr lIns="0" tIns="14111" rIns="0" bIns="0">
            <a:spAutoFit/>
          </a:bodyPr>
          <a:lstStyle/>
          <a:p>
            <a:pPr marL="342897"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2811" name="object 42">
            <a:extLst>
              <a:ext uri="{FF2B5EF4-FFF2-40B4-BE49-F238E27FC236}">
                <a16:creationId xmlns:a16="http://schemas.microsoft.com/office/drawing/2014/main" id="{83668DBD-DE03-4603-8226-FF3CF8193353}"/>
              </a:ext>
            </a:extLst>
          </p:cNvPr>
          <p:cNvSpPr>
            <a:spLocks/>
          </p:cNvSpPr>
          <p:nvPr/>
        </p:nvSpPr>
        <p:spPr bwMode="auto">
          <a:xfrm>
            <a:off x="6268862" y="4439710"/>
            <a:ext cx="1606903" cy="1003652"/>
          </a:xfrm>
          <a:custGeom>
            <a:avLst/>
            <a:gdLst>
              <a:gd name="T0" fmla="*/ 0 w 1446529"/>
              <a:gd name="T1" fmla="*/ 0 h 903604"/>
              <a:gd name="T2" fmla="*/ 1445467 w 1446529"/>
              <a:gd name="T3" fmla="*/ 0 h 903604"/>
              <a:gd name="T4" fmla="*/ 1445467 w 1446529"/>
              <a:gd name="T5" fmla="*/ 902057 h 903604"/>
              <a:gd name="T6" fmla="*/ 0 w 1446529"/>
              <a:gd name="T7" fmla="*/ 902057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08"/>
                </a:lnTo>
                <a:lnTo>
                  <a:pt x="0" y="903008"/>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43" name="object 43">
            <a:extLst>
              <a:ext uri="{FF2B5EF4-FFF2-40B4-BE49-F238E27FC236}">
                <a16:creationId xmlns:a16="http://schemas.microsoft.com/office/drawing/2014/main" id="{A426ECC9-C2BE-4B7B-887A-4A73F783B0DF}"/>
              </a:ext>
            </a:extLst>
          </p:cNvPr>
          <p:cNvSpPr txBox="1"/>
          <p:nvPr/>
        </p:nvSpPr>
        <p:spPr>
          <a:xfrm>
            <a:off x="6268862" y="4769556"/>
            <a:ext cx="1606903" cy="322025"/>
          </a:xfrm>
          <a:prstGeom prst="rect">
            <a:avLst/>
          </a:prstGeom>
        </p:spPr>
        <p:txBody>
          <a:bodyPr lIns="0" tIns="14111" rIns="0" bIns="0">
            <a:spAutoFit/>
          </a:bodyPr>
          <a:lstStyle/>
          <a:p>
            <a:pPr marL="349247"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2813" name="object 44">
            <a:extLst>
              <a:ext uri="{FF2B5EF4-FFF2-40B4-BE49-F238E27FC236}">
                <a16:creationId xmlns:a16="http://schemas.microsoft.com/office/drawing/2014/main" id="{329543AB-30D1-4518-947B-658C529ABFA2}"/>
              </a:ext>
            </a:extLst>
          </p:cNvPr>
          <p:cNvSpPr txBox="1">
            <a:spLocks noChangeArrowheads="1"/>
          </p:cNvSpPr>
          <p:nvPr/>
        </p:nvSpPr>
        <p:spPr bwMode="auto">
          <a:xfrm>
            <a:off x="5517444" y="5815543"/>
            <a:ext cx="6208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lnSpc>
                <a:spcPts val="2389"/>
              </a:lnSpc>
              <a:spcBef>
                <a:spcPct val="0"/>
              </a:spcBef>
              <a:spcAft>
                <a:spcPct val="0"/>
              </a:spcAft>
            </a:pPr>
            <a:r>
              <a:rPr lang="en-US" altLang="en-US" sz="2000">
                <a:solidFill>
                  <a:srgbClr val="FFFFFF"/>
                </a:solidFill>
                <a:latin typeface="Trebuchet MS" panose="020B0603020202020204" pitchFamily="34" charset="0"/>
              </a:rPr>
              <a:t>input</a:t>
            </a:r>
          </a:p>
        </p:txBody>
      </p:sp>
      <p:sp>
        <p:nvSpPr>
          <p:cNvPr id="45" name="object 45">
            <a:extLst>
              <a:ext uri="{FF2B5EF4-FFF2-40B4-BE49-F238E27FC236}">
                <a16:creationId xmlns:a16="http://schemas.microsoft.com/office/drawing/2014/main" id="{DF31D1C0-E7FE-43A1-AE98-233F40A98E3A}"/>
              </a:ext>
            </a:extLst>
          </p:cNvPr>
          <p:cNvSpPr txBox="1"/>
          <p:nvPr/>
        </p:nvSpPr>
        <p:spPr>
          <a:xfrm>
            <a:off x="5432778" y="6309432"/>
            <a:ext cx="788459" cy="307777"/>
          </a:xfrm>
          <a:prstGeom prst="rect">
            <a:avLst/>
          </a:prstGeom>
        </p:spPr>
        <p:txBody>
          <a:bodyPr lIns="0" tIns="0" rIns="0" bIns="0">
            <a:spAutoFit/>
          </a:bodyPr>
          <a:lstStyle/>
          <a:p>
            <a:pPr marL="14111" defTabSz="507995" fontAlgn="base">
              <a:lnSpc>
                <a:spcPts val="2389"/>
              </a:lnSpc>
              <a:spcBef>
                <a:spcPct val="0"/>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Tree>
    <p:extLst>
      <p:ext uri="{BB962C8B-B14F-4D97-AF65-F5344CB8AC3E}">
        <p14:creationId xmlns:p14="http://schemas.microsoft.com/office/powerpoint/2010/main" val="38049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bject 21">
            <a:extLst>
              <a:ext uri="{FF2B5EF4-FFF2-40B4-BE49-F238E27FC236}">
                <a16:creationId xmlns:a16="http://schemas.microsoft.com/office/drawing/2014/main" id="{F56853A7-30EA-4C43-91AF-92C1C0FDE1CE}"/>
              </a:ext>
            </a:extLst>
          </p:cNvPr>
          <p:cNvSpPr>
            <a:spLocks/>
          </p:cNvSpPr>
          <p:nvPr/>
        </p:nvSpPr>
        <p:spPr bwMode="auto">
          <a:xfrm>
            <a:off x="6201833" y="3215571"/>
            <a:ext cx="1608667" cy="1003652"/>
          </a:xfrm>
          <a:custGeom>
            <a:avLst/>
            <a:gdLst>
              <a:gd name="T0" fmla="*/ 0 w 1446529"/>
              <a:gd name="T1" fmla="*/ 0 h 903604"/>
              <a:gd name="T2" fmla="*/ 1450231 w 1446529"/>
              <a:gd name="T3" fmla="*/ 0 h 903604"/>
              <a:gd name="T4" fmla="*/ 1450231 w 1446529"/>
              <a:gd name="T5" fmla="*/ 902069 h 903604"/>
              <a:gd name="T6" fmla="*/ 0 w 1446529"/>
              <a:gd name="T7" fmla="*/ 902069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20"/>
                </a:lnTo>
                <a:lnTo>
                  <a:pt x="0" y="90302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 name="object 2">
            <a:extLst>
              <a:ext uri="{FF2B5EF4-FFF2-40B4-BE49-F238E27FC236}">
                <a16:creationId xmlns:a16="http://schemas.microsoft.com/office/drawing/2014/main" id="{94F3B7F0-FF13-4D6A-A725-AA09D9D97368}"/>
              </a:ext>
            </a:extLst>
          </p:cNvPr>
          <p:cNvSpPr txBox="1">
            <a:spLocks noGrp="1"/>
          </p:cNvSpPr>
          <p:nvPr>
            <p:ph type="title" idx="4294967295"/>
          </p:nvPr>
        </p:nvSpPr>
        <p:spPr>
          <a:xfrm>
            <a:off x="3638904" y="-103067"/>
            <a:ext cx="4390319" cy="1246068"/>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lang="en-US" dirty="0">
                <a:latin typeface="DINPro-Regular" panose="02000503030000020004" pitchFamily="50" charset="0"/>
              </a:rPr>
              <a:t>Fuse network</a:t>
            </a:r>
            <a:r>
              <a:rPr lang="en-US" spc="-78" dirty="0">
                <a:latin typeface="DINPro-Regular" panose="02000503030000020004" pitchFamily="50" charset="0"/>
              </a:rPr>
              <a:t> </a:t>
            </a:r>
            <a:r>
              <a:rPr lang="en-US" dirty="0">
                <a:latin typeface="DINPro-Regular" panose="02000503030000020004" pitchFamily="50" charset="0"/>
              </a:rPr>
              <a:t>layers</a:t>
            </a:r>
            <a:endParaRPr dirty="0">
              <a:latin typeface="DINPro-Regular" panose="02000503030000020004" pitchFamily="50" charset="0"/>
            </a:endParaRPr>
          </a:p>
        </p:txBody>
      </p:sp>
      <p:sp>
        <p:nvSpPr>
          <p:cNvPr id="33796" name="object 38">
            <a:extLst>
              <a:ext uri="{FF2B5EF4-FFF2-40B4-BE49-F238E27FC236}">
                <a16:creationId xmlns:a16="http://schemas.microsoft.com/office/drawing/2014/main" id="{148EBD5D-2B7C-4569-ABEF-91CB25658F04}"/>
              </a:ext>
            </a:extLst>
          </p:cNvPr>
          <p:cNvSpPr>
            <a:spLocks noGrp="1" noChangeArrowheads="1"/>
          </p:cNvSpPr>
          <p:nvPr>
            <p:ph type="sldNum" sz="quarter" idx="4294967295"/>
          </p:nvPr>
        </p:nvSpPr>
        <p:spPr bwMode="auto">
          <a:xfrm>
            <a:off x="0" y="1"/>
            <a:ext cx="0" cy="622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56" rIns="0" bIns="0">
            <a:spAutoFit/>
          </a:bodyPr>
          <a:lstStyle>
            <a:lvl1pPr marL="28222">
              <a:defRPr>
                <a:solidFill>
                  <a:schemeClr val="tx1"/>
                </a:solidFill>
                <a:latin typeface="Arial" panose="020B0604020202020204" pitchFamily="34" charset="0"/>
                <a:ea typeface="MS PGothic" panose="020B0600070205080204" pitchFamily="34" charset="-128"/>
              </a:defRPr>
            </a:lvl1pPr>
            <a:lvl2pPr marL="825492" indent="-317497">
              <a:defRPr>
                <a:solidFill>
                  <a:schemeClr val="tx1"/>
                </a:solidFill>
                <a:latin typeface="Arial" panose="020B0604020202020204" pitchFamily="34" charset="0"/>
                <a:ea typeface="MS PGothic" panose="020B0600070205080204" pitchFamily="34" charset="-128"/>
              </a:defRPr>
            </a:lvl2pPr>
            <a:lvl3pPr marL="1269987" indent="-253997">
              <a:defRPr>
                <a:solidFill>
                  <a:schemeClr val="tx1"/>
                </a:solidFill>
                <a:latin typeface="Arial" panose="020B0604020202020204" pitchFamily="34" charset="0"/>
                <a:ea typeface="MS PGothic" panose="020B0600070205080204" pitchFamily="34" charset="-128"/>
              </a:defRPr>
            </a:lvl3pPr>
            <a:lvl4pPr marL="1777982" indent="-253997">
              <a:defRPr>
                <a:solidFill>
                  <a:schemeClr val="tx1"/>
                </a:solidFill>
                <a:latin typeface="Arial" panose="020B0604020202020204" pitchFamily="34" charset="0"/>
                <a:ea typeface="MS PGothic" panose="020B0600070205080204" pitchFamily="34" charset="-128"/>
              </a:defRPr>
            </a:lvl4pPr>
            <a:lvl5pPr marL="2285977" indent="-253997">
              <a:defRPr>
                <a:solidFill>
                  <a:schemeClr val="tx1"/>
                </a:solidFill>
                <a:latin typeface="Arial" panose="020B0604020202020204" pitchFamily="34" charset="0"/>
                <a:ea typeface="MS PGothic" panose="020B0600070205080204" pitchFamily="34" charset="-128"/>
              </a:defRPr>
            </a:lvl5pPr>
            <a:lvl6pPr marL="279397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30196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80996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31795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56"/>
              </a:spcBef>
              <a:spcAft>
                <a:spcPct val="0"/>
              </a:spcAft>
            </a:pPr>
            <a:fld id="{E69FA7C2-BB1D-4AC7-B286-3EA8C7228AF2}" type="slidenum">
              <a:rPr lang="en-US" altLang="en-US" sz="2000">
                <a:solidFill>
                  <a:srgbClr val="FFFFFF"/>
                </a:solidFill>
              </a:rPr>
              <a:pPr defTabSz="507995" fontAlgn="base">
                <a:spcBef>
                  <a:spcPts val="56"/>
                </a:spcBef>
                <a:spcAft>
                  <a:spcPct val="0"/>
                </a:spcAft>
              </a:pPr>
              <a:t>17</a:t>
            </a:fld>
            <a:endParaRPr lang="en-US" altLang="en-US" sz="2000">
              <a:solidFill>
                <a:srgbClr val="FFFFFF"/>
              </a:solidFill>
            </a:endParaRPr>
          </a:p>
        </p:txBody>
      </p:sp>
      <p:sp>
        <p:nvSpPr>
          <p:cNvPr id="3" name="object 3">
            <a:extLst>
              <a:ext uri="{FF2B5EF4-FFF2-40B4-BE49-F238E27FC236}">
                <a16:creationId xmlns:a16="http://schemas.microsoft.com/office/drawing/2014/main" id="{51A90DB6-D995-4E87-BA7C-71B6DAE1828C}"/>
              </a:ext>
            </a:extLst>
          </p:cNvPr>
          <p:cNvSpPr txBox="1"/>
          <p:nvPr/>
        </p:nvSpPr>
        <p:spPr>
          <a:xfrm>
            <a:off x="4783666" y="1326445"/>
            <a:ext cx="2610556" cy="424682"/>
          </a:xfrm>
          <a:prstGeom prst="rect">
            <a:avLst/>
          </a:prstGeom>
        </p:spPr>
        <p:txBody>
          <a:bodyPr lIns="0" tIns="14111" rIns="0" bIns="0">
            <a:spAutoFit/>
          </a:bodyPr>
          <a:lstStyle/>
          <a:p>
            <a:pPr marL="14111" defTabSz="507995" fontAlgn="base">
              <a:spcBef>
                <a:spcPts val="111"/>
              </a:spcBef>
              <a:spcAft>
                <a:spcPct val="0"/>
              </a:spcAft>
              <a:defRPr/>
            </a:pPr>
            <a:r>
              <a:rPr sz="2667" spc="-6" dirty="0">
                <a:solidFill>
                  <a:srgbClr val="76B900"/>
                </a:solidFill>
                <a:latin typeface="DINPro-Regular" panose="02000503030000020004" pitchFamily="50" charset="0"/>
                <a:ea typeface="MS PGothic" panose="020B0600070205080204" pitchFamily="34" charset="-128"/>
                <a:cs typeface="Trebuchet MS"/>
              </a:rPr>
              <a:t>Horizontal</a:t>
            </a:r>
            <a:r>
              <a:rPr sz="2667" spc="-78" dirty="0">
                <a:solidFill>
                  <a:srgbClr val="76B900"/>
                </a:solidFill>
                <a:latin typeface="DINPro-Regular" panose="02000503030000020004" pitchFamily="50" charset="0"/>
                <a:ea typeface="MS PGothic" panose="020B0600070205080204" pitchFamily="34" charset="-128"/>
                <a:cs typeface="Trebuchet MS"/>
              </a:rPr>
              <a:t> </a:t>
            </a:r>
            <a:r>
              <a:rPr sz="2667" spc="-6" dirty="0">
                <a:solidFill>
                  <a:srgbClr val="76B900"/>
                </a:solidFill>
                <a:latin typeface="DINPro-Regular" panose="02000503030000020004" pitchFamily="50" charset="0"/>
                <a:ea typeface="MS PGothic" panose="020B0600070205080204" pitchFamily="34" charset="-128"/>
                <a:cs typeface="Trebuchet MS"/>
              </a:rPr>
              <a:t>fusion</a:t>
            </a:r>
            <a:endParaRPr sz="2667" dirty="0">
              <a:solidFill>
                <a:srgbClr val="FFFFFF"/>
              </a:solidFill>
              <a:latin typeface="DINPro-Regular" panose="02000503030000020004" pitchFamily="50" charset="0"/>
              <a:ea typeface="MS PGothic" panose="020B0600070205080204" pitchFamily="34" charset="-128"/>
              <a:cs typeface="Trebuchet MS"/>
            </a:endParaRPr>
          </a:p>
        </p:txBody>
      </p:sp>
      <p:sp>
        <p:nvSpPr>
          <p:cNvPr id="33798" name="object 4">
            <a:extLst>
              <a:ext uri="{FF2B5EF4-FFF2-40B4-BE49-F238E27FC236}">
                <a16:creationId xmlns:a16="http://schemas.microsoft.com/office/drawing/2014/main" id="{E1655B0B-C669-4B2A-8E32-A7AFAFC91F13}"/>
              </a:ext>
            </a:extLst>
          </p:cNvPr>
          <p:cNvSpPr>
            <a:spLocks/>
          </p:cNvSpPr>
          <p:nvPr/>
        </p:nvSpPr>
        <p:spPr bwMode="auto">
          <a:xfrm>
            <a:off x="4663722" y="2594681"/>
            <a:ext cx="1608667" cy="352778"/>
          </a:xfrm>
          <a:custGeom>
            <a:avLst/>
            <a:gdLst>
              <a:gd name="T0" fmla="*/ 0 w 1446529"/>
              <a:gd name="T1" fmla="*/ 0 h 316230"/>
              <a:gd name="T2" fmla="*/ 1450231 w 1446529"/>
              <a:gd name="T3" fmla="*/ 0 h 316230"/>
              <a:gd name="T4" fmla="*/ 1450231 w 1446529"/>
              <a:gd name="T5" fmla="*/ 319709 h 316230"/>
              <a:gd name="T6" fmla="*/ 0 w 1446529"/>
              <a:gd name="T7" fmla="*/ 319709 h 316230"/>
              <a:gd name="T8" fmla="*/ 0 w 1446529"/>
              <a:gd name="T9" fmla="*/ 0 h 3162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16230">
                <a:moveTo>
                  <a:pt x="0" y="0"/>
                </a:moveTo>
                <a:lnTo>
                  <a:pt x="1446415" y="0"/>
                </a:lnTo>
                <a:lnTo>
                  <a:pt x="1446415" y="315887"/>
                </a:lnTo>
                <a:lnTo>
                  <a:pt x="0" y="315887"/>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5" name="object 5">
            <a:extLst>
              <a:ext uri="{FF2B5EF4-FFF2-40B4-BE49-F238E27FC236}">
                <a16:creationId xmlns:a16="http://schemas.microsoft.com/office/drawing/2014/main" id="{28BDD6D8-F4CD-4199-AF43-208B94244EB3}"/>
              </a:ext>
            </a:extLst>
          </p:cNvPr>
          <p:cNvSpPr txBox="1"/>
          <p:nvPr/>
        </p:nvSpPr>
        <p:spPr>
          <a:xfrm>
            <a:off x="5080001" y="2596445"/>
            <a:ext cx="788459" cy="322025"/>
          </a:xfrm>
          <a:prstGeom prst="rect">
            <a:avLst/>
          </a:prstGeom>
        </p:spPr>
        <p:txBody>
          <a:bodyPr lIns="0" tIns="14111" rIns="0" bIns="0">
            <a:spAutoFit/>
          </a:bodyPr>
          <a:lstStyle/>
          <a:p>
            <a:pPr marL="14111"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
        <p:nvSpPr>
          <p:cNvPr id="6" name="object 6">
            <a:extLst>
              <a:ext uri="{FF2B5EF4-FFF2-40B4-BE49-F238E27FC236}">
                <a16:creationId xmlns:a16="http://schemas.microsoft.com/office/drawing/2014/main" id="{2F4902F5-FD9A-4A3B-A85A-C6F2A894C017}"/>
              </a:ext>
            </a:extLst>
          </p:cNvPr>
          <p:cNvSpPr txBox="1"/>
          <p:nvPr/>
        </p:nvSpPr>
        <p:spPr>
          <a:xfrm>
            <a:off x="8380237" y="4439710"/>
            <a:ext cx="1606902" cy="540747"/>
          </a:xfrm>
          <a:prstGeom prst="rect">
            <a:avLst/>
          </a:prstGeom>
          <a:solidFill>
            <a:srgbClr val="76B900"/>
          </a:solidFill>
        </p:spPr>
        <p:txBody>
          <a:bodyPr lIns="0" tIns="230717" rIns="0" bIns="0">
            <a:spAutoFit/>
          </a:bodyPr>
          <a:lstStyle/>
          <a:p>
            <a:pPr marL="283630" defTabSz="507995" fontAlgn="base">
              <a:spcBef>
                <a:spcPts val="1817"/>
              </a:spcBef>
              <a:spcAft>
                <a:spcPct val="0"/>
              </a:spcAft>
              <a:defRPr/>
            </a:pPr>
            <a:r>
              <a:rPr sz="2000" dirty="0">
                <a:solidFill>
                  <a:srgbClr val="FFFFFF"/>
                </a:solidFill>
                <a:latin typeface="Trebuchet MS"/>
                <a:ea typeface="MS PGothic" panose="020B0600070205080204" pitchFamily="34" charset="-128"/>
                <a:cs typeface="Trebuchet MS"/>
              </a:rPr>
              <a:t>max</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pool</a:t>
            </a:r>
            <a:endParaRPr sz="2000" dirty="0">
              <a:solidFill>
                <a:srgbClr val="FFFFFF"/>
              </a:solidFill>
              <a:latin typeface="Trebuchet MS"/>
              <a:ea typeface="MS PGothic" panose="020B0600070205080204" pitchFamily="34" charset="-128"/>
              <a:cs typeface="Trebuchet MS"/>
            </a:endParaRPr>
          </a:p>
        </p:txBody>
      </p:sp>
      <p:sp>
        <p:nvSpPr>
          <p:cNvPr id="33801" name="object 7">
            <a:extLst>
              <a:ext uri="{FF2B5EF4-FFF2-40B4-BE49-F238E27FC236}">
                <a16:creationId xmlns:a16="http://schemas.microsoft.com/office/drawing/2014/main" id="{2F2F6883-D035-4AF9-98B4-5CEF09F19C3E}"/>
              </a:ext>
            </a:extLst>
          </p:cNvPr>
          <p:cNvSpPr>
            <a:spLocks/>
          </p:cNvSpPr>
          <p:nvPr/>
        </p:nvSpPr>
        <p:spPr bwMode="auto">
          <a:xfrm>
            <a:off x="5021792" y="5799667"/>
            <a:ext cx="1606902" cy="342194"/>
          </a:xfrm>
          <a:custGeom>
            <a:avLst/>
            <a:gdLst>
              <a:gd name="T0" fmla="*/ 0 w 1446529"/>
              <a:gd name="T1" fmla="*/ 0 h 308610"/>
              <a:gd name="T2" fmla="*/ 1445451 w 1446529"/>
              <a:gd name="T3" fmla="*/ 0 h 308610"/>
              <a:gd name="T4" fmla="*/ 1445451 w 1446529"/>
              <a:gd name="T5" fmla="*/ 306501 h 308610"/>
              <a:gd name="T6" fmla="*/ 0 w 1446529"/>
              <a:gd name="T7" fmla="*/ 306501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1"/>
                </a:lnTo>
                <a:lnTo>
                  <a:pt x="0" y="308401"/>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2" name="object 8">
            <a:extLst>
              <a:ext uri="{FF2B5EF4-FFF2-40B4-BE49-F238E27FC236}">
                <a16:creationId xmlns:a16="http://schemas.microsoft.com/office/drawing/2014/main" id="{2D70C117-6412-4C8F-8CB1-3BBAC6685764}"/>
              </a:ext>
            </a:extLst>
          </p:cNvPr>
          <p:cNvSpPr>
            <a:spLocks/>
          </p:cNvSpPr>
          <p:nvPr/>
        </p:nvSpPr>
        <p:spPr bwMode="auto">
          <a:xfrm>
            <a:off x="5205237" y="3010960"/>
            <a:ext cx="118180" cy="201083"/>
          </a:xfrm>
          <a:custGeom>
            <a:avLst/>
            <a:gdLst>
              <a:gd name="T0" fmla="*/ 0 w 107314"/>
              <a:gd name="T1" fmla="*/ 181634 h 180339"/>
              <a:gd name="T2" fmla="*/ 102106 w 107314"/>
              <a:gd name="T3" fmla="*/ 4142 h 180339"/>
              <a:gd name="T4" fmla="*/ 104488 w 107314"/>
              <a:gd name="T5" fmla="*/ 0 h 180339"/>
              <a:gd name="T6" fmla="*/ 0 60000 65536"/>
              <a:gd name="T7" fmla="*/ 0 60000 65536"/>
              <a:gd name="T8" fmla="*/ 0 60000 65536"/>
            </a:gdLst>
            <a:ahLst/>
            <a:cxnLst>
              <a:cxn ang="T6">
                <a:pos x="T0" y="T1"/>
              </a:cxn>
              <a:cxn ang="T7">
                <a:pos x="T2" y="T3"/>
              </a:cxn>
              <a:cxn ang="T8">
                <a:pos x="T4" y="T5"/>
              </a:cxn>
            </a:cxnLst>
            <a:rect l="0" t="0" r="r" b="b"/>
            <a:pathLst>
              <a:path w="107314" h="180339">
                <a:moveTo>
                  <a:pt x="0" y="179726"/>
                </a:moveTo>
                <a:lnTo>
                  <a:pt x="104872" y="4098"/>
                </a:lnTo>
                <a:lnTo>
                  <a:pt x="107319"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3" name="object 9">
            <a:extLst>
              <a:ext uri="{FF2B5EF4-FFF2-40B4-BE49-F238E27FC236}">
                <a16:creationId xmlns:a16="http://schemas.microsoft.com/office/drawing/2014/main" id="{17B1FA8D-1440-492B-B392-3569CADB6FF1}"/>
              </a:ext>
            </a:extLst>
          </p:cNvPr>
          <p:cNvSpPr>
            <a:spLocks/>
          </p:cNvSpPr>
          <p:nvPr/>
        </p:nvSpPr>
        <p:spPr bwMode="auto">
          <a:xfrm>
            <a:off x="5305778" y="2970389"/>
            <a:ext cx="44098" cy="49389"/>
          </a:xfrm>
          <a:custGeom>
            <a:avLst/>
            <a:gdLst>
              <a:gd name="T0" fmla="*/ 41501 w 38735"/>
              <a:gd name="T1" fmla="*/ 0 h 45719"/>
              <a:gd name="T2" fmla="*/ 0 w 38735"/>
              <a:gd name="T3" fmla="*/ 22665 h 45719"/>
              <a:gd name="T4" fmla="*/ 37825 w 38735"/>
              <a:gd name="T5" fmla="*/ 41971 h 45719"/>
              <a:gd name="T6" fmla="*/ 41501 w 38735"/>
              <a:gd name="T7" fmla="*/ 0 h 45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19">
                <a:moveTo>
                  <a:pt x="38582" y="0"/>
                </a:moveTo>
                <a:lnTo>
                  <a:pt x="0" y="24663"/>
                </a:lnTo>
                <a:lnTo>
                  <a:pt x="35166" y="45669"/>
                </a:lnTo>
                <a:lnTo>
                  <a:pt x="3858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4" name="object 10">
            <a:extLst>
              <a:ext uri="{FF2B5EF4-FFF2-40B4-BE49-F238E27FC236}">
                <a16:creationId xmlns:a16="http://schemas.microsoft.com/office/drawing/2014/main" id="{C0A3327D-F770-40D1-A061-DA844CE26CCC}"/>
              </a:ext>
            </a:extLst>
          </p:cNvPr>
          <p:cNvSpPr>
            <a:spLocks/>
          </p:cNvSpPr>
          <p:nvPr/>
        </p:nvSpPr>
        <p:spPr bwMode="auto">
          <a:xfrm>
            <a:off x="5850821" y="2995084"/>
            <a:ext cx="418041" cy="243417"/>
          </a:xfrm>
          <a:custGeom>
            <a:avLst/>
            <a:gdLst>
              <a:gd name="T0" fmla="*/ 375123 w 376554"/>
              <a:gd name="T1" fmla="*/ 217606 h 219710"/>
              <a:gd name="T2" fmla="*/ 4114 w 376554"/>
              <a:gd name="T3" fmla="*/ 2386 h 219710"/>
              <a:gd name="T4" fmla="*/ 0 w 376554"/>
              <a:gd name="T5" fmla="*/ 0 h 219710"/>
              <a:gd name="T6" fmla="*/ 0 60000 65536"/>
              <a:gd name="T7" fmla="*/ 0 60000 65536"/>
              <a:gd name="T8" fmla="*/ 0 60000 65536"/>
            </a:gdLst>
            <a:ahLst/>
            <a:cxnLst>
              <a:cxn ang="T6">
                <a:pos x="T0" y="T1"/>
              </a:cxn>
              <a:cxn ang="T7">
                <a:pos x="T2" y="T3"/>
              </a:cxn>
              <a:cxn ang="T8">
                <a:pos x="T4" y="T5"/>
              </a:cxn>
            </a:cxnLst>
            <a:rect l="0" t="0" r="r" b="b"/>
            <a:pathLst>
              <a:path w="376554" h="219710">
                <a:moveTo>
                  <a:pt x="376072" y="219504"/>
                </a:moveTo>
                <a:lnTo>
                  <a:pt x="4123" y="2407"/>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5" name="object 11">
            <a:extLst>
              <a:ext uri="{FF2B5EF4-FFF2-40B4-BE49-F238E27FC236}">
                <a16:creationId xmlns:a16="http://schemas.microsoft.com/office/drawing/2014/main" id="{6AD043FF-2494-4837-A723-5E53EE7CD36F}"/>
              </a:ext>
            </a:extLst>
          </p:cNvPr>
          <p:cNvSpPr>
            <a:spLocks/>
          </p:cNvSpPr>
          <p:nvPr/>
        </p:nvSpPr>
        <p:spPr bwMode="auto">
          <a:xfrm>
            <a:off x="5808487" y="2970389"/>
            <a:ext cx="51152" cy="42333"/>
          </a:xfrm>
          <a:custGeom>
            <a:avLst/>
            <a:gdLst>
              <a:gd name="T0" fmla="*/ 0 w 45720"/>
              <a:gd name="T1" fmla="*/ 0 h 38735"/>
              <a:gd name="T2" fmla="*/ 25569 w 45720"/>
              <a:gd name="T3" fmla="*/ 36474 h 38735"/>
              <a:gd name="T4" fmla="*/ 46651 w 45720"/>
              <a:gd name="T5" fmla="*/ 2815 h 38735"/>
              <a:gd name="T6" fmla="*/ 0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0" y="0"/>
                </a:moveTo>
                <a:lnTo>
                  <a:pt x="25044" y="38328"/>
                </a:lnTo>
                <a:lnTo>
                  <a:pt x="45694" y="2959"/>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6" name="object 12">
            <a:extLst>
              <a:ext uri="{FF2B5EF4-FFF2-40B4-BE49-F238E27FC236}">
                <a16:creationId xmlns:a16="http://schemas.microsoft.com/office/drawing/2014/main" id="{344C971C-EC79-41C8-954B-D6949A1C7928}"/>
              </a:ext>
            </a:extLst>
          </p:cNvPr>
          <p:cNvSpPr>
            <a:spLocks/>
          </p:cNvSpPr>
          <p:nvPr/>
        </p:nvSpPr>
        <p:spPr bwMode="auto">
          <a:xfrm>
            <a:off x="6320014" y="2980972"/>
            <a:ext cx="2058458" cy="509764"/>
          </a:xfrm>
          <a:custGeom>
            <a:avLst/>
            <a:gdLst>
              <a:gd name="T0" fmla="*/ 1851591 w 1852929"/>
              <a:gd name="T1" fmla="*/ 458831 h 458469"/>
              <a:gd name="T2" fmla="*/ 4627 w 1852929"/>
              <a:gd name="T3" fmla="*/ 1148 h 458469"/>
              <a:gd name="T4" fmla="*/ 0 w 1852929"/>
              <a:gd name="T5" fmla="*/ 0 h 458469"/>
              <a:gd name="T6" fmla="*/ 0 60000 65536"/>
              <a:gd name="T7" fmla="*/ 0 60000 65536"/>
              <a:gd name="T8" fmla="*/ 0 60000 65536"/>
            </a:gdLst>
            <a:ahLst/>
            <a:cxnLst>
              <a:cxn ang="T6">
                <a:pos x="T0" y="T1"/>
              </a:cxn>
              <a:cxn ang="T7">
                <a:pos x="T2" y="T3"/>
              </a:cxn>
              <a:cxn ang="T8">
                <a:pos x="T4" y="T5"/>
              </a:cxn>
            </a:cxnLst>
            <a:rect l="0" t="0" r="r" b="b"/>
            <a:pathLst>
              <a:path w="1852929" h="458469">
                <a:moveTo>
                  <a:pt x="1852542" y="457874"/>
                </a:moveTo>
                <a:lnTo>
                  <a:pt x="4630" y="1145"/>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7" name="object 13">
            <a:extLst>
              <a:ext uri="{FF2B5EF4-FFF2-40B4-BE49-F238E27FC236}">
                <a16:creationId xmlns:a16="http://schemas.microsoft.com/office/drawing/2014/main" id="{C32FA8FB-CB2F-49B0-B8C5-ED0392839884}"/>
              </a:ext>
            </a:extLst>
          </p:cNvPr>
          <p:cNvSpPr>
            <a:spLocks/>
          </p:cNvSpPr>
          <p:nvPr/>
        </p:nvSpPr>
        <p:spPr bwMode="auto">
          <a:xfrm>
            <a:off x="6272389" y="2958043"/>
            <a:ext cx="49389" cy="44097"/>
          </a:xfrm>
          <a:custGeom>
            <a:avLst/>
            <a:gdLst>
              <a:gd name="T0" fmla="*/ 42805 w 45085"/>
              <a:gd name="T1" fmla="*/ 0 h 40005"/>
              <a:gd name="T2" fmla="*/ 0 w 45085"/>
              <a:gd name="T3" fmla="*/ 9820 h 40005"/>
              <a:gd name="T4" fmla="*/ 33396 w 45085"/>
              <a:gd name="T5" fmla="*/ 38822 h 40005"/>
              <a:gd name="T6" fmla="*/ 42805 w 45085"/>
              <a:gd name="T7" fmla="*/ 0 h 40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0005">
                <a:moveTo>
                  <a:pt x="44665" y="0"/>
                </a:moveTo>
                <a:lnTo>
                  <a:pt x="0" y="10058"/>
                </a:lnTo>
                <a:lnTo>
                  <a:pt x="34848" y="39763"/>
                </a:lnTo>
                <a:lnTo>
                  <a:pt x="4466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8" name="object 14">
            <a:extLst>
              <a:ext uri="{FF2B5EF4-FFF2-40B4-BE49-F238E27FC236}">
                <a16:creationId xmlns:a16="http://schemas.microsoft.com/office/drawing/2014/main" id="{BC9FFC65-A8A6-4E73-81A1-C5D4E765F8A1}"/>
              </a:ext>
            </a:extLst>
          </p:cNvPr>
          <p:cNvSpPr>
            <a:spLocks/>
          </p:cNvSpPr>
          <p:nvPr/>
        </p:nvSpPr>
        <p:spPr bwMode="auto">
          <a:xfrm>
            <a:off x="9182806" y="4238626"/>
            <a:ext cx="0" cy="201083"/>
          </a:xfrm>
          <a:custGeom>
            <a:avLst/>
            <a:gdLst>
              <a:gd name="T0" fmla="*/ 0 w 634"/>
              <a:gd name="T1" fmla="*/ -4813 h 180339"/>
              <a:gd name="T2" fmla="*/ 0 w 634"/>
              <a:gd name="T3" fmla="*/ 186956 h 180339"/>
              <a:gd name="T4" fmla="*/ 0 60000 65536"/>
              <a:gd name="T5" fmla="*/ 0 60000 65536"/>
            </a:gdLst>
            <a:ahLst/>
            <a:cxnLst>
              <a:cxn ang="T4">
                <a:pos x="T0" y="T1"/>
              </a:cxn>
              <a:cxn ang="T5">
                <a:pos x="T2" y="T3"/>
              </a:cxn>
            </a:cxnLst>
            <a:rect l="0" t="0" r="r" b="b"/>
            <a:pathLst>
              <a:path w="634" h="180339">
                <a:moveTo>
                  <a:pt x="219" y="-4762"/>
                </a:moveTo>
                <a:lnTo>
                  <a:pt x="219" y="184992"/>
                </a:lnTo>
              </a:path>
            </a:pathLst>
          </a:custGeom>
          <a:noFill/>
          <a:ln w="9963">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09" name="object 15">
            <a:extLst>
              <a:ext uri="{FF2B5EF4-FFF2-40B4-BE49-F238E27FC236}">
                <a16:creationId xmlns:a16="http://schemas.microsoft.com/office/drawing/2014/main" id="{CDE1D2AD-888A-4766-AF59-C4A5699FC26F}"/>
              </a:ext>
            </a:extLst>
          </p:cNvPr>
          <p:cNvSpPr>
            <a:spLocks/>
          </p:cNvSpPr>
          <p:nvPr/>
        </p:nvSpPr>
        <p:spPr bwMode="auto">
          <a:xfrm>
            <a:off x="9159876" y="4191001"/>
            <a:ext cx="45861" cy="45861"/>
          </a:xfrm>
          <a:custGeom>
            <a:avLst/>
            <a:gdLst>
              <a:gd name="T0" fmla="*/ 20383 w 41275"/>
              <a:gd name="T1" fmla="*/ 0 h 41275"/>
              <a:gd name="T2" fmla="*/ 0 w 41275"/>
              <a:gd name="T3" fmla="*/ 41008 h 41275"/>
              <a:gd name="T4" fmla="*/ 40957 w 41275"/>
              <a:gd name="T5" fmla="*/ 40906 h 41275"/>
              <a:gd name="T6" fmla="*/ 20383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383" y="0"/>
                </a:moveTo>
                <a:lnTo>
                  <a:pt x="0" y="41008"/>
                </a:lnTo>
                <a:lnTo>
                  <a:pt x="40957" y="40906"/>
                </a:lnTo>
                <a:lnTo>
                  <a:pt x="2038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0" name="object 16">
            <a:extLst>
              <a:ext uri="{FF2B5EF4-FFF2-40B4-BE49-F238E27FC236}">
                <a16:creationId xmlns:a16="http://schemas.microsoft.com/office/drawing/2014/main" id="{50B48A2E-63AC-41B4-A53E-0DE7FDC6C771}"/>
              </a:ext>
            </a:extLst>
          </p:cNvPr>
          <p:cNvSpPr>
            <a:spLocks/>
          </p:cNvSpPr>
          <p:nvPr/>
        </p:nvSpPr>
        <p:spPr bwMode="auto">
          <a:xfrm>
            <a:off x="5450417" y="5482167"/>
            <a:ext cx="222250" cy="291042"/>
          </a:xfrm>
          <a:custGeom>
            <a:avLst/>
            <a:gdLst>
              <a:gd name="T0" fmla="*/ 198405 w 200660"/>
              <a:gd name="T1" fmla="*/ 262165 h 261620"/>
              <a:gd name="T2" fmla="*/ 2874 w 200660"/>
              <a:gd name="T3" fmla="*/ 3798 h 261620"/>
              <a:gd name="T4" fmla="*/ 0 w 200660"/>
              <a:gd name="T5" fmla="*/ 0 h 261620"/>
              <a:gd name="T6" fmla="*/ 0 60000 65536"/>
              <a:gd name="T7" fmla="*/ 0 60000 65536"/>
              <a:gd name="T8" fmla="*/ 0 60000 65536"/>
            </a:gdLst>
            <a:ahLst/>
            <a:cxnLst>
              <a:cxn ang="T6">
                <a:pos x="T0" y="T1"/>
              </a:cxn>
              <a:cxn ang="T7">
                <a:pos x="T2" y="T3"/>
              </a:cxn>
              <a:cxn ang="T8">
                <a:pos x="T4" y="T5"/>
              </a:cxn>
            </a:cxnLst>
            <a:rect l="0" t="0" r="r" b="b"/>
            <a:pathLst>
              <a:path w="200660" h="261620">
                <a:moveTo>
                  <a:pt x="200301" y="261211"/>
                </a:moveTo>
                <a:lnTo>
                  <a:pt x="2901" y="3783"/>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1" name="object 17">
            <a:extLst>
              <a:ext uri="{FF2B5EF4-FFF2-40B4-BE49-F238E27FC236}">
                <a16:creationId xmlns:a16="http://schemas.microsoft.com/office/drawing/2014/main" id="{6031E83C-3976-4775-BCBA-493AA1063F9F}"/>
              </a:ext>
            </a:extLst>
          </p:cNvPr>
          <p:cNvSpPr>
            <a:spLocks/>
          </p:cNvSpPr>
          <p:nvPr/>
        </p:nvSpPr>
        <p:spPr bwMode="auto">
          <a:xfrm>
            <a:off x="5420432" y="5443361"/>
            <a:ext cx="45861" cy="49389"/>
          </a:xfrm>
          <a:custGeom>
            <a:avLst/>
            <a:gdLst>
              <a:gd name="T0" fmla="*/ 0 w 41275"/>
              <a:gd name="T1" fmla="*/ 0 h 45085"/>
              <a:gd name="T2" fmla="*/ 8661 w 41275"/>
              <a:gd name="T3" fmla="*/ 43085 h 45085"/>
              <a:gd name="T4" fmla="*/ 41173 w 41275"/>
              <a:gd name="T5" fmla="*/ 19200 h 45085"/>
              <a:gd name="T6" fmla="*/ 0 w 41275"/>
              <a:gd name="T7" fmla="*/ 0 h 45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5085">
                <a:moveTo>
                  <a:pt x="0" y="0"/>
                </a:moveTo>
                <a:lnTo>
                  <a:pt x="8661" y="44957"/>
                </a:lnTo>
                <a:lnTo>
                  <a:pt x="41173" y="2003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2" name="object 18">
            <a:extLst>
              <a:ext uri="{FF2B5EF4-FFF2-40B4-BE49-F238E27FC236}">
                <a16:creationId xmlns:a16="http://schemas.microsoft.com/office/drawing/2014/main" id="{FCA5A263-8193-44C8-83A9-9BD4022382CE}"/>
              </a:ext>
            </a:extLst>
          </p:cNvPr>
          <p:cNvSpPr>
            <a:spLocks/>
          </p:cNvSpPr>
          <p:nvPr/>
        </p:nvSpPr>
        <p:spPr bwMode="auto">
          <a:xfrm>
            <a:off x="6409973" y="5117042"/>
            <a:ext cx="1924403" cy="654402"/>
          </a:xfrm>
          <a:custGeom>
            <a:avLst/>
            <a:gdLst>
              <a:gd name="T0" fmla="*/ 0 w 1732279"/>
              <a:gd name="T1" fmla="*/ 586737 h 589914"/>
              <a:gd name="T2" fmla="*/ 1726559 w 1732279"/>
              <a:gd name="T3" fmla="*/ 1532 h 589914"/>
              <a:gd name="T4" fmla="*/ 1731078 w 1732279"/>
              <a:gd name="T5" fmla="*/ 0 h 589914"/>
              <a:gd name="T6" fmla="*/ 0 60000 65536"/>
              <a:gd name="T7" fmla="*/ 0 60000 65536"/>
              <a:gd name="T8" fmla="*/ 0 60000 65536"/>
            </a:gdLst>
            <a:ahLst/>
            <a:cxnLst>
              <a:cxn ang="T6">
                <a:pos x="T0" y="T1"/>
              </a:cxn>
              <a:cxn ang="T7">
                <a:pos x="T2" y="T3"/>
              </a:cxn>
              <a:cxn ang="T8">
                <a:pos x="T4" y="T5"/>
              </a:cxn>
            </a:cxnLst>
            <a:rect l="0" t="0" r="r" b="b"/>
            <a:pathLst>
              <a:path w="1732279" h="589914">
                <a:moveTo>
                  <a:pt x="0" y="589586"/>
                </a:moveTo>
                <a:lnTo>
                  <a:pt x="1727504" y="1538"/>
                </a:lnTo>
                <a:lnTo>
                  <a:pt x="17320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3" name="object 19">
            <a:extLst>
              <a:ext uri="{FF2B5EF4-FFF2-40B4-BE49-F238E27FC236}">
                <a16:creationId xmlns:a16="http://schemas.microsoft.com/office/drawing/2014/main" id="{EB97ED54-C3E3-44C9-8280-DA5917365071}"/>
              </a:ext>
            </a:extLst>
          </p:cNvPr>
          <p:cNvSpPr>
            <a:spLocks/>
          </p:cNvSpPr>
          <p:nvPr/>
        </p:nvSpPr>
        <p:spPr bwMode="auto">
          <a:xfrm>
            <a:off x="8330848" y="5094111"/>
            <a:ext cx="49389" cy="44098"/>
          </a:xfrm>
          <a:custGeom>
            <a:avLst/>
            <a:gdLst>
              <a:gd name="T0" fmla="*/ 0 w 45720"/>
              <a:gd name="T1" fmla="*/ 0 h 39370"/>
              <a:gd name="T2" fmla="*/ 12136 w 45720"/>
              <a:gd name="T3" fmla="*/ 39720 h 39370"/>
              <a:gd name="T4" fmla="*/ 41701 w 45720"/>
              <a:gd name="T5" fmla="*/ 6335 h 39370"/>
              <a:gd name="T6" fmla="*/ 0 w 45720"/>
              <a:gd name="T7" fmla="*/ 0 h 39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9370">
                <a:moveTo>
                  <a:pt x="0" y="0"/>
                </a:moveTo>
                <a:lnTo>
                  <a:pt x="13207" y="38773"/>
                </a:lnTo>
                <a:lnTo>
                  <a:pt x="45377" y="618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0" name="object 20">
            <a:extLst>
              <a:ext uri="{FF2B5EF4-FFF2-40B4-BE49-F238E27FC236}">
                <a16:creationId xmlns:a16="http://schemas.microsoft.com/office/drawing/2014/main" id="{D4E7CCC3-FDF3-4065-A46C-4D8A15536337}"/>
              </a:ext>
            </a:extLst>
          </p:cNvPr>
          <p:cNvSpPr txBox="1"/>
          <p:nvPr/>
        </p:nvSpPr>
        <p:spPr>
          <a:xfrm>
            <a:off x="4663722" y="2060223"/>
            <a:ext cx="1608667" cy="322025"/>
          </a:xfrm>
          <a:prstGeom prst="rect">
            <a:avLst/>
          </a:prstGeom>
          <a:solidFill>
            <a:srgbClr val="76B900"/>
          </a:solidFill>
        </p:spPr>
        <p:txBody>
          <a:bodyPr lIns="0" tIns="14111" rIns="0" bIns="0">
            <a:spAutoFit/>
          </a:bodyPr>
          <a:lstStyle/>
          <a:p>
            <a:pPr marL="218014"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next</a:t>
            </a:r>
            <a:r>
              <a:rPr sz="2000" spc="-28"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input</a:t>
            </a:r>
            <a:endParaRPr sz="2000" dirty="0">
              <a:solidFill>
                <a:srgbClr val="FFFFFF"/>
              </a:solidFill>
              <a:latin typeface="Trebuchet MS"/>
              <a:ea typeface="MS PGothic" panose="020B0600070205080204" pitchFamily="34" charset="-128"/>
              <a:cs typeface="Trebuchet MS"/>
            </a:endParaRPr>
          </a:p>
        </p:txBody>
      </p:sp>
      <p:sp>
        <p:nvSpPr>
          <p:cNvPr id="33815" name="object 21">
            <a:extLst>
              <a:ext uri="{FF2B5EF4-FFF2-40B4-BE49-F238E27FC236}">
                <a16:creationId xmlns:a16="http://schemas.microsoft.com/office/drawing/2014/main" id="{42ED38DD-1259-40C6-AB85-8B97E7B003D1}"/>
              </a:ext>
            </a:extLst>
          </p:cNvPr>
          <p:cNvSpPr>
            <a:spLocks/>
          </p:cNvSpPr>
          <p:nvPr/>
        </p:nvSpPr>
        <p:spPr bwMode="auto">
          <a:xfrm>
            <a:off x="4963584" y="4263320"/>
            <a:ext cx="19403" cy="176389"/>
          </a:xfrm>
          <a:custGeom>
            <a:avLst/>
            <a:gdLst>
              <a:gd name="T0" fmla="*/ 17755 w 17145"/>
              <a:gd name="T1" fmla="*/ 158446 h 158750"/>
              <a:gd name="T2" fmla="*/ 530 w 17145"/>
              <a:gd name="T3" fmla="*/ 4737 h 158750"/>
              <a:gd name="T4" fmla="*/ 0 w 17145"/>
              <a:gd name="T5" fmla="*/ 0 h 158750"/>
              <a:gd name="T6" fmla="*/ 0 60000 65536"/>
              <a:gd name="T7" fmla="*/ 0 60000 65536"/>
              <a:gd name="T8" fmla="*/ 0 60000 65536"/>
            </a:gdLst>
            <a:ahLst/>
            <a:cxnLst>
              <a:cxn ang="T6">
                <a:pos x="T0" y="T1"/>
              </a:cxn>
              <a:cxn ang="T7">
                <a:pos x="T2" y="T3"/>
              </a:cxn>
              <a:cxn ang="T8">
                <a:pos x="T4" y="T5"/>
              </a:cxn>
            </a:cxnLst>
            <a:rect l="0" t="0" r="r" b="b"/>
            <a:pathLst>
              <a:path w="17145" h="158750">
                <a:moveTo>
                  <a:pt x="16803" y="158446"/>
                </a:moveTo>
                <a:lnTo>
                  <a:pt x="502" y="4737"/>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6" name="object 22">
            <a:extLst>
              <a:ext uri="{FF2B5EF4-FFF2-40B4-BE49-F238E27FC236}">
                <a16:creationId xmlns:a16="http://schemas.microsoft.com/office/drawing/2014/main" id="{10FB5891-7E0A-4057-81F3-63163FF599C6}"/>
              </a:ext>
            </a:extLst>
          </p:cNvPr>
          <p:cNvSpPr>
            <a:spLocks/>
          </p:cNvSpPr>
          <p:nvPr/>
        </p:nvSpPr>
        <p:spPr bwMode="auto">
          <a:xfrm>
            <a:off x="4940654" y="4213931"/>
            <a:ext cx="45861" cy="49389"/>
          </a:xfrm>
          <a:custGeom>
            <a:avLst/>
            <a:gdLst>
              <a:gd name="T0" fmla="*/ 16040 w 41275"/>
              <a:gd name="T1" fmla="*/ 0 h 43179"/>
              <a:gd name="T2" fmla="*/ 0 w 41275"/>
              <a:gd name="T3" fmla="*/ 46787 h 43179"/>
              <a:gd name="T4" fmla="*/ 40728 w 41275"/>
              <a:gd name="T5" fmla="*/ 42076 h 43179"/>
              <a:gd name="T6" fmla="*/ 16040 w 41275"/>
              <a:gd name="T7" fmla="*/ 0 h 43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3179">
                <a:moveTo>
                  <a:pt x="16040" y="0"/>
                </a:moveTo>
                <a:lnTo>
                  <a:pt x="0" y="42887"/>
                </a:lnTo>
                <a:lnTo>
                  <a:pt x="40728" y="38569"/>
                </a:lnTo>
                <a:lnTo>
                  <a:pt x="1604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7" name="object 23">
            <a:extLst>
              <a:ext uri="{FF2B5EF4-FFF2-40B4-BE49-F238E27FC236}">
                <a16:creationId xmlns:a16="http://schemas.microsoft.com/office/drawing/2014/main" id="{116C4B9B-D00A-48A9-89DB-7D11C0269729}"/>
              </a:ext>
            </a:extLst>
          </p:cNvPr>
          <p:cNvSpPr>
            <a:spLocks/>
          </p:cNvSpPr>
          <p:nvPr/>
        </p:nvSpPr>
        <p:spPr bwMode="auto">
          <a:xfrm>
            <a:off x="5021792" y="6295320"/>
            <a:ext cx="1606902" cy="343958"/>
          </a:xfrm>
          <a:custGeom>
            <a:avLst/>
            <a:gdLst>
              <a:gd name="T0" fmla="*/ 0 w 1446529"/>
              <a:gd name="T1" fmla="*/ 0 h 308610"/>
              <a:gd name="T2" fmla="*/ 1445451 w 1446529"/>
              <a:gd name="T3" fmla="*/ 0 h 308610"/>
              <a:gd name="T4" fmla="*/ 1445451 w 1446529"/>
              <a:gd name="T5" fmla="*/ 311262 h 308610"/>
              <a:gd name="T6" fmla="*/ 0 w 1446529"/>
              <a:gd name="T7" fmla="*/ 311262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0"/>
                </a:lnTo>
                <a:lnTo>
                  <a:pt x="0" y="30840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8" name="object 24">
            <a:extLst>
              <a:ext uri="{FF2B5EF4-FFF2-40B4-BE49-F238E27FC236}">
                <a16:creationId xmlns:a16="http://schemas.microsoft.com/office/drawing/2014/main" id="{558DF83A-D0E2-4F90-ACB4-E42A2CF01799}"/>
              </a:ext>
            </a:extLst>
          </p:cNvPr>
          <p:cNvSpPr>
            <a:spLocks/>
          </p:cNvSpPr>
          <p:nvPr/>
        </p:nvSpPr>
        <p:spPr bwMode="auto">
          <a:xfrm>
            <a:off x="5824361" y="6219472"/>
            <a:ext cx="0" cy="49389"/>
          </a:xfrm>
          <a:custGeom>
            <a:avLst/>
            <a:gdLst>
              <a:gd name="T0" fmla="*/ 21486 h 45085"/>
              <a:gd name="T1" fmla="*/ 21486 h 45085"/>
              <a:gd name="T2" fmla="*/ 0 60000 65536"/>
              <a:gd name="T3" fmla="*/ 0 60000 65536"/>
            </a:gdLst>
            <a:ahLst/>
            <a:cxnLst>
              <a:cxn ang="T2">
                <a:pos x="0" y="T0"/>
              </a:cxn>
              <a:cxn ang="T3">
                <a:pos x="0" y="T1"/>
              </a:cxn>
            </a:cxnLst>
            <a:rect l="0" t="0" r="r" b="b"/>
            <a:pathLst>
              <a:path h="45085">
                <a:moveTo>
                  <a:pt x="-4762" y="22420"/>
                </a:moveTo>
                <a:lnTo>
                  <a:pt x="4762" y="22420"/>
                </a:lnTo>
              </a:path>
            </a:pathLst>
          </a:custGeom>
          <a:noFill/>
          <a:ln w="44841">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19" name="object 25">
            <a:extLst>
              <a:ext uri="{FF2B5EF4-FFF2-40B4-BE49-F238E27FC236}">
                <a16:creationId xmlns:a16="http://schemas.microsoft.com/office/drawing/2014/main" id="{F297DFDE-B969-4799-906D-2E9DE31DD4ED}"/>
              </a:ext>
            </a:extLst>
          </p:cNvPr>
          <p:cNvSpPr>
            <a:spLocks/>
          </p:cNvSpPr>
          <p:nvPr/>
        </p:nvSpPr>
        <p:spPr bwMode="auto">
          <a:xfrm>
            <a:off x="5803195" y="6170084"/>
            <a:ext cx="45861" cy="45861"/>
          </a:xfrm>
          <a:custGeom>
            <a:avLst/>
            <a:gdLst>
              <a:gd name="T0" fmla="*/ 20472 w 41275"/>
              <a:gd name="T1" fmla="*/ 0 h 41275"/>
              <a:gd name="T2" fmla="*/ 0 w 41275"/>
              <a:gd name="T3" fmla="*/ 40957 h 41275"/>
              <a:gd name="T4" fmla="*/ 40944 w 41275"/>
              <a:gd name="T5" fmla="*/ 40957 h 41275"/>
              <a:gd name="T6" fmla="*/ 20472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72" y="0"/>
                </a:moveTo>
                <a:lnTo>
                  <a:pt x="0" y="40957"/>
                </a:lnTo>
                <a:lnTo>
                  <a:pt x="40944" y="40957"/>
                </a:lnTo>
                <a:lnTo>
                  <a:pt x="2047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0" name="object 26">
            <a:extLst>
              <a:ext uri="{FF2B5EF4-FFF2-40B4-BE49-F238E27FC236}">
                <a16:creationId xmlns:a16="http://schemas.microsoft.com/office/drawing/2014/main" id="{485044BA-018F-47FA-9B6B-8423BA50CE8F}"/>
              </a:ext>
            </a:extLst>
          </p:cNvPr>
          <p:cNvSpPr>
            <a:spLocks/>
          </p:cNvSpPr>
          <p:nvPr/>
        </p:nvSpPr>
        <p:spPr bwMode="auto">
          <a:xfrm>
            <a:off x="5468056" y="2483556"/>
            <a:ext cx="0" cy="88194"/>
          </a:xfrm>
          <a:custGeom>
            <a:avLst/>
            <a:gdLst>
              <a:gd name="T0" fmla="*/ 77716 h 80010"/>
              <a:gd name="T1" fmla="*/ 4650 h 80010"/>
              <a:gd name="T2" fmla="*/ 0 h 80010"/>
              <a:gd name="T3" fmla="*/ 0 60000 65536"/>
              <a:gd name="T4" fmla="*/ 0 60000 65536"/>
              <a:gd name="T5" fmla="*/ 0 60000 65536"/>
            </a:gdLst>
            <a:ahLst/>
            <a:cxnLst>
              <a:cxn ang="T3">
                <a:pos x="0" y="T0"/>
              </a:cxn>
              <a:cxn ang="T4">
                <a:pos x="0" y="T1"/>
              </a:cxn>
              <a:cxn ang="T5">
                <a:pos x="0" y="T2"/>
              </a:cxn>
            </a:cxnLst>
            <a:rect l="0" t="0" r="r" b="b"/>
            <a:pathLst>
              <a:path h="80010">
                <a:moveTo>
                  <a:pt x="0" y="79597"/>
                </a:moveTo>
                <a:lnTo>
                  <a:pt x="0" y="4762"/>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1" name="object 27">
            <a:extLst>
              <a:ext uri="{FF2B5EF4-FFF2-40B4-BE49-F238E27FC236}">
                <a16:creationId xmlns:a16="http://schemas.microsoft.com/office/drawing/2014/main" id="{5D6280BE-53EF-4701-9B7D-BED8955ECA44}"/>
              </a:ext>
            </a:extLst>
          </p:cNvPr>
          <p:cNvSpPr>
            <a:spLocks/>
          </p:cNvSpPr>
          <p:nvPr/>
        </p:nvSpPr>
        <p:spPr bwMode="auto">
          <a:xfrm>
            <a:off x="5445126" y="2434167"/>
            <a:ext cx="45861" cy="45861"/>
          </a:xfrm>
          <a:custGeom>
            <a:avLst/>
            <a:gdLst>
              <a:gd name="T0" fmla="*/ 20485 w 41275"/>
              <a:gd name="T1" fmla="*/ 0 h 41275"/>
              <a:gd name="T2" fmla="*/ 0 w 41275"/>
              <a:gd name="T3" fmla="*/ 40957 h 41275"/>
              <a:gd name="T4" fmla="*/ 40957 w 41275"/>
              <a:gd name="T5" fmla="*/ 40957 h 41275"/>
              <a:gd name="T6" fmla="*/ 20485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485" y="0"/>
                </a:moveTo>
                <a:lnTo>
                  <a:pt x="0" y="40957"/>
                </a:lnTo>
                <a:lnTo>
                  <a:pt x="40957" y="40957"/>
                </a:lnTo>
                <a:lnTo>
                  <a:pt x="2048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2" name="object 28">
            <a:extLst>
              <a:ext uri="{FF2B5EF4-FFF2-40B4-BE49-F238E27FC236}">
                <a16:creationId xmlns:a16="http://schemas.microsoft.com/office/drawing/2014/main" id="{E91BA5A6-8409-49E2-8907-301E13CB81B7}"/>
              </a:ext>
            </a:extLst>
          </p:cNvPr>
          <p:cNvSpPr>
            <a:spLocks/>
          </p:cNvSpPr>
          <p:nvPr/>
        </p:nvSpPr>
        <p:spPr bwMode="auto">
          <a:xfrm>
            <a:off x="4101042" y="3212043"/>
            <a:ext cx="1608667" cy="1003652"/>
          </a:xfrm>
          <a:custGeom>
            <a:avLst/>
            <a:gdLst>
              <a:gd name="T0" fmla="*/ 0 w 1446529"/>
              <a:gd name="T1" fmla="*/ 0 h 903604"/>
              <a:gd name="T2" fmla="*/ 1450231 w 1446529"/>
              <a:gd name="T3" fmla="*/ 0 h 903604"/>
              <a:gd name="T4" fmla="*/ 1450231 w 1446529"/>
              <a:gd name="T5" fmla="*/ 902069 h 903604"/>
              <a:gd name="T6" fmla="*/ 0 w 1446529"/>
              <a:gd name="T7" fmla="*/ 902069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20"/>
                </a:lnTo>
                <a:lnTo>
                  <a:pt x="0" y="90302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9" name="object 29">
            <a:extLst>
              <a:ext uri="{FF2B5EF4-FFF2-40B4-BE49-F238E27FC236}">
                <a16:creationId xmlns:a16="http://schemas.microsoft.com/office/drawing/2014/main" id="{E5163106-5A31-4B92-8EF2-D00023D0D08C}"/>
              </a:ext>
            </a:extLst>
          </p:cNvPr>
          <p:cNvSpPr txBox="1"/>
          <p:nvPr/>
        </p:nvSpPr>
        <p:spPr>
          <a:xfrm>
            <a:off x="4101042" y="3527778"/>
            <a:ext cx="3774722" cy="322025"/>
          </a:xfrm>
          <a:prstGeom prst="rect">
            <a:avLst/>
          </a:prstGeom>
        </p:spPr>
        <p:txBody>
          <a:bodyPr lIns="0" tIns="14111" rIns="0" bIns="0">
            <a:spAutoFit/>
          </a:bodyPr>
          <a:lstStyle/>
          <a:p>
            <a:pPr marL="342897" defTabSz="507995" fontAlgn="base">
              <a:spcBef>
                <a:spcPts val="111"/>
              </a:spcBef>
              <a:spcAft>
                <a:spcPct val="0"/>
              </a:spcAft>
              <a:tabLst>
                <a:tab pos="2515986" algn="l"/>
              </a:tabLst>
              <a:defRPr/>
            </a:pPr>
            <a:r>
              <a:rPr sz="3000" baseline="-3086" dirty="0">
                <a:solidFill>
                  <a:srgbClr val="FFFFFF"/>
                </a:solidFill>
                <a:latin typeface="Trebuchet MS"/>
                <a:ea typeface="MS PGothic" panose="020B0600070205080204" pitchFamily="34" charset="-128"/>
                <a:cs typeface="Trebuchet MS"/>
              </a:rPr>
              <a:t>3x3 </a:t>
            </a:r>
            <a:r>
              <a:rPr sz="3000" spc="-8" baseline="-3086" dirty="0">
                <a:solidFill>
                  <a:srgbClr val="FFFFFF"/>
                </a:solidFill>
                <a:latin typeface="Trebuchet MS"/>
                <a:ea typeface="MS PGothic" panose="020B0600070205080204" pitchFamily="34" charset="-128"/>
                <a:cs typeface="Trebuchet MS"/>
              </a:rPr>
              <a:t>CBR	</a:t>
            </a:r>
            <a:r>
              <a:rPr sz="2000" dirty="0">
                <a:solidFill>
                  <a:srgbClr val="FFFFFF"/>
                </a:solidFill>
                <a:latin typeface="Trebuchet MS"/>
                <a:ea typeface="MS PGothic" panose="020B0600070205080204" pitchFamily="34" charset="-128"/>
                <a:cs typeface="Trebuchet MS"/>
              </a:rPr>
              <a:t>5x5</a:t>
            </a:r>
            <a:r>
              <a:rPr sz="2000" spc="-17"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0" name="object 30">
            <a:extLst>
              <a:ext uri="{FF2B5EF4-FFF2-40B4-BE49-F238E27FC236}">
                <a16:creationId xmlns:a16="http://schemas.microsoft.com/office/drawing/2014/main" id="{5B1D0939-6E0C-484F-9CB1-F57939AD8CC4}"/>
              </a:ext>
            </a:extLst>
          </p:cNvPr>
          <p:cNvSpPr txBox="1"/>
          <p:nvPr/>
        </p:nvSpPr>
        <p:spPr>
          <a:xfrm>
            <a:off x="8378473" y="3187348"/>
            <a:ext cx="1606903" cy="666786"/>
          </a:xfrm>
          <a:prstGeom prst="rect">
            <a:avLst/>
          </a:prstGeom>
          <a:solidFill>
            <a:srgbClr val="76B900"/>
          </a:solidFill>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289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3825" name="object 31">
            <a:extLst>
              <a:ext uri="{FF2B5EF4-FFF2-40B4-BE49-F238E27FC236}">
                <a16:creationId xmlns:a16="http://schemas.microsoft.com/office/drawing/2014/main" id="{801E5DA4-A159-4F4D-9F5E-A96F9CA208C5}"/>
              </a:ext>
            </a:extLst>
          </p:cNvPr>
          <p:cNvSpPr txBox="1">
            <a:spLocks noChangeArrowheads="1"/>
          </p:cNvSpPr>
          <p:nvPr/>
        </p:nvSpPr>
        <p:spPr bwMode="auto">
          <a:xfrm>
            <a:off x="2196042" y="4439709"/>
            <a:ext cx="5679722" cy="669635"/>
          </a:xfrm>
          <a:prstGeom prst="rect">
            <a:avLst/>
          </a:prstGeom>
          <a:solidFill>
            <a:srgbClr val="76B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822"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28"/>
              </a:spcBef>
              <a:spcAft>
                <a:spcPct val="0"/>
              </a:spcAft>
            </a:pPr>
            <a:endParaRPr lang="en-US" altLang="en-US" sz="2333">
              <a:solidFill>
                <a:srgbClr val="FFFFFF"/>
              </a:solidFill>
              <a:latin typeface="Times New Roman" panose="02020603050405020304" pitchFamily="18" charset="0"/>
              <a:cs typeface="Times New Roman" panose="02020603050405020304" pitchFamily="18" charset="0"/>
            </a:endParaRPr>
          </a:p>
          <a:p>
            <a:pPr algn="ctr" defTabSz="507995" fontAlgn="base">
              <a:spcBef>
                <a:spcPct val="0"/>
              </a:spcBef>
              <a:spcAft>
                <a:spcPct val="0"/>
              </a:spcAft>
            </a:pPr>
            <a:r>
              <a:rPr lang="en-US" altLang="en-US" sz="2000">
                <a:solidFill>
                  <a:srgbClr val="FFFFFF"/>
                </a:solidFill>
                <a:latin typeface="Trebuchet MS" panose="020B0603020202020204" pitchFamily="34" charset="0"/>
              </a:rPr>
              <a:t>1x1 CBR</a:t>
            </a:r>
          </a:p>
        </p:txBody>
      </p:sp>
      <p:sp>
        <p:nvSpPr>
          <p:cNvPr id="33826" name="object 32">
            <a:extLst>
              <a:ext uri="{FF2B5EF4-FFF2-40B4-BE49-F238E27FC236}">
                <a16:creationId xmlns:a16="http://schemas.microsoft.com/office/drawing/2014/main" id="{95EC818B-4CBF-4FFE-881F-78C454782FCE}"/>
              </a:ext>
            </a:extLst>
          </p:cNvPr>
          <p:cNvSpPr>
            <a:spLocks/>
          </p:cNvSpPr>
          <p:nvPr/>
        </p:nvSpPr>
        <p:spPr bwMode="auto">
          <a:xfrm>
            <a:off x="5863167" y="4219222"/>
            <a:ext cx="363361" cy="220487"/>
          </a:xfrm>
          <a:custGeom>
            <a:avLst/>
            <a:gdLst>
              <a:gd name="T0" fmla="*/ 0 w 327025"/>
              <a:gd name="T1" fmla="*/ 198945 h 198120"/>
              <a:gd name="T2" fmla="*/ 322743 w 327025"/>
              <a:gd name="T3" fmla="*/ 2485 h 198120"/>
              <a:gd name="T4" fmla="*/ 326826 w 327025"/>
              <a:gd name="T5" fmla="*/ 0 h 198120"/>
              <a:gd name="T6" fmla="*/ 0 60000 65536"/>
              <a:gd name="T7" fmla="*/ 0 60000 65536"/>
              <a:gd name="T8" fmla="*/ 0 60000 65536"/>
            </a:gdLst>
            <a:ahLst/>
            <a:cxnLst>
              <a:cxn ang="T6">
                <a:pos x="T0" y="T1"/>
              </a:cxn>
              <a:cxn ang="T7">
                <a:pos x="T2" y="T3"/>
              </a:cxn>
              <a:cxn ang="T8">
                <a:pos x="T4" y="T5"/>
              </a:cxn>
            </a:cxnLst>
            <a:rect l="0" t="0" r="r" b="b"/>
            <a:pathLst>
              <a:path w="327025" h="198120">
                <a:moveTo>
                  <a:pt x="0" y="197990"/>
                </a:moveTo>
                <a:lnTo>
                  <a:pt x="322743" y="2473"/>
                </a:lnTo>
                <a:lnTo>
                  <a:pt x="3268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7" name="object 33">
            <a:extLst>
              <a:ext uri="{FF2B5EF4-FFF2-40B4-BE49-F238E27FC236}">
                <a16:creationId xmlns:a16="http://schemas.microsoft.com/office/drawing/2014/main" id="{F391F789-AE04-4B16-86C4-D053063AD77D}"/>
              </a:ext>
            </a:extLst>
          </p:cNvPr>
          <p:cNvSpPr>
            <a:spLocks/>
          </p:cNvSpPr>
          <p:nvPr/>
        </p:nvSpPr>
        <p:spPr bwMode="auto">
          <a:xfrm>
            <a:off x="6217710" y="4194528"/>
            <a:ext cx="51152" cy="42333"/>
          </a:xfrm>
          <a:custGeom>
            <a:avLst/>
            <a:gdLst>
              <a:gd name="T0" fmla="*/ 46599 w 45720"/>
              <a:gd name="T1" fmla="*/ 0 h 38735"/>
              <a:gd name="T2" fmla="*/ 0 w 45720"/>
              <a:gd name="T3" fmla="*/ 3515 h 38735"/>
              <a:gd name="T4" fmla="*/ 21665 w 45720"/>
              <a:gd name="T5" fmla="*/ 36861 h 38735"/>
              <a:gd name="T6" fmla="*/ 46599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45643" y="0"/>
                </a:moveTo>
                <a:lnTo>
                  <a:pt x="0" y="3695"/>
                </a:lnTo>
                <a:lnTo>
                  <a:pt x="21221" y="38735"/>
                </a:lnTo>
                <a:lnTo>
                  <a:pt x="4564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8" name="object 34">
            <a:extLst>
              <a:ext uri="{FF2B5EF4-FFF2-40B4-BE49-F238E27FC236}">
                <a16:creationId xmlns:a16="http://schemas.microsoft.com/office/drawing/2014/main" id="{07EF7F6B-11C6-4315-BB16-6685203EF53D}"/>
              </a:ext>
            </a:extLst>
          </p:cNvPr>
          <p:cNvSpPr>
            <a:spLocks/>
          </p:cNvSpPr>
          <p:nvPr/>
        </p:nvSpPr>
        <p:spPr bwMode="auto">
          <a:xfrm>
            <a:off x="2952750" y="2850445"/>
            <a:ext cx="1663348" cy="1589264"/>
          </a:xfrm>
          <a:custGeom>
            <a:avLst/>
            <a:gdLst>
              <a:gd name="T0" fmla="*/ 904272 w 1497329"/>
              <a:gd name="T1" fmla="*/ 1430527 h 1430020"/>
              <a:gd name="T2" fmla="*/ 850731 w 1497329"/>
              <a:gd name="T3" fmla="*/ 1401704 h 1430020"/>
              <a:gd name="T4" fmla="*/ 798824 w 1497329"/>
              <a:gd name="T5" fmla="*/ 1373147 h 1430020"/>
              <a:gd name="T6" fmla="*/ 748552 w 1497329"/>
              <a:gd name="T7" fmla="*/ 1344858 h 1430020"/>
              <a:gd name="T8" fmla="*/ 699911 w 1497329"/>
              <a:gd name="T9" fmla="*/ 1316836 h 1430020"/>
              <a:gd name="T10" fmla="*/ 652905 w 1497329"/>
              <a:gd name="T11" fmla="*/ 1289080 h 1430020"/>
              <a:gd name="T12" fmla="*/ 607534 w 1497329"/>
              <a:gd name="T13" fmla="*/ 1261589 h 1430020"/>
              <a:gd name="T14" fmla="*/ 563795 w 1497329"/>
              <a:gd name="T15" fmla="*/ 1234367 h 1430020"/>
              <a:gd name="T16" fmla="*/ 521690 w 1497329"/>
              <a:gd name="T17" fmla="*/ 1207412 h 1430020"/>
              <a:gd name="T18" fmla="*/ 481217 w 1497329"/>
              <a:gd name="T19" fmla="*/ 1180725 h 1430020"/>
              <a:gd name="T20" fmla="*/ 442382 w 1497329"/>
              <a:gd name="T21" fmla="*/ 1154305 h 1430020"/>
              <a:gd name="T22" fmla="*/ 405175 w 1497329"/>
              <a:gd name="T23" fmla="*/ 1128150 h 1430020"/>
              <a:gd name="T24" fmla="*/ 369606 w 1497329"/>
              <a:gd name="T25" fmla="*/ 1102262 h 1430020"/>
              <a:gd name="T26" fmla="*/ 335669 w 1497329"/>
              <a:gd name="T27" fmla="*/ 1076640 h 1430020"/>
              <a:gd name="T28" fmla="*/ 303366 w 1497329"/>
              <a:gd name="T29" fmla="*/ 1051288 h 1430020"/>
              <a:gd name="T30" fmla="*/ 272695 w 1497329"/>
              <a:gd name="T31" fmla="*/ 1026200 h 1430020"/>
              <a:gd name="T32" fmla="*/ 243662 w 1497329"/>
              <a:gd name="T33" fmla="*/ 1001382 h 1430020"/>
              <a:gd name="T34" fmla="*/ 190490 w 1497329"/>
              <a:gd name="T35" fmla="*/ 952542 h 1430020"/>
              <a:gd name="T36" fmla="*/ 143855 w 1497329"/>
              <a:gd name="T37" fmla="*/ 904769 h 1430020"/>
              <a:gd name="T38" fmla="*/ 103752 w 1497329"/>
              <a:gd name="T39" fmla="*/ 858066 h 1430020"/>
              <a:gd name="T40" fmla="*/ 70185 w 1497329"/>
              <a:gd name="T41" fmla="*/ 812429 h 1430020"/>
              <a:gd name="T42" fmla="*/ 43153 w 1497329"/>
              <a:gd name="T43" fmla="*/ 767860 h 1430020"/>
              <a:gd name="T44" fmla="*/ 22654 w 1497329"/>
              <a:gd name="T45" fmla="*/ 724357 h 1430020"/>
              <a:gd name="T46" fmla="*/ 8691 w 1497329"/>
              <a:gd name="T47" fmla="*/ 681924 h 1430020"/>
              <a:gd name="T48" fmla="*/ 1264 w 1497329"/>
              <a:gd name="T49" fmla="*/ 640555 h 1430020"/>
              <a:gd name="T50" fmla="*/ 0 w 1497329"/>
              <a:gd name="T51" fmla="*/ 620274 h 1430020"/>
              <a:gd name="T52" fmla="*/ 370 w 1497329"/>
              <a:gd name="T53" fmla="*/ 600256 h 1430020"/>
              <a:gd name="T54" fmla="*/ 6011 w 1497329"/>
              <a:gd name="T55" fmla="*/ 561027 h 1430020"/>
              <a:gd name="T56" fmla="*/ 18185 w 1497329"/>
              <a:gd name="T57" fmla="*/ 522861 h 1430020"/>
              <a:gd name="T58" fmla="*/ 36895 w 1497329"/>
              <a:gd name="T59" fmla="*/ 485765 h 1430020"/>
              <a:gd name="T60" fmla="*/ 62140 w 1497329"/>
              <a:gd name="T61" fmla="*/ 449736 h 1430020"/>
              <a:gd name="T62" fmla="*/ 93918 w 1497329"/>
              <a:gd name="T63" fmla="*/ 414774 h 1430020"/>
              <a:gd name="T64" fmla="*/ 132232 w 1497329"/>
              <a:gd name="T65" fmla="*/ 380882 h 1430020"/>
              <a:gd name="T66" fmla="*/ 177082 w 1497329"/>
              <a:gd name="T67" fmla="*/ 348053 h 1430020"/>
              <a:gd name="T68" fmla="*/ 228464 w 1497329"/>
              <a:gd name="T69" fmla="*/ 316295 h 1430020"/>
              <a:gd name="T70" fmla="*/ 286383 w 1497329"/>
              <a:gd name="T71" fmla="*/ 285603 h 1430020"/>
              <a:gd name="T72" fmla="*/ 350834 w 1497329"/>
              <a:gd name="T73" fmla="*/ 255981 h 1430020"/>
              <a:gd name="T74" fmla="*/ 421820 w 1497329"/>
              <a:gd name="T75" fmla="*/ 227425 h 1430020"/>
              <a:gd name="T76" fmla="*/ 459764 w 1497329"/>
              <a:gd name="T77" fmla="*/ 213545 h 1430020"/>
              <a:gd name="T78" fmla="*/ 499343 w 1497329"/>
              <a:gd name="T79" fmla="*/ 199934 h 1430020"/>
              <a:gd name="T80" fmla="*/ 540553 w 1497329"/>
              <a:gd name="T81" fmla="*/ 186590 h 1430020"/>
              <a:gd name="T82" fmla="*/ 583398 w 1497329"/>
              <a:gd name="T83" fmla="*/ 173516 h 1430020"/>
              <a:gd name="T84" fmla="*/ 627875 w 1497329"/>
              <a:gd name="T85" fmla="*/ 160705 h 1430020"/>
              <a:gd name="T86" fmla="*/ 673989 w 1497329"/>
              <a:gd name="T87" fmla="*/ 148161 h 1430020"/>
              <a:gd name="T88" fmla="*/ 721735 w 1497329"/>
              <a:gd name="T89" fmla="*/ 135883 h 1430020"/>
              <a:gd name="T90" fmla="*/ 771113 w 1497329"/>
              <a:gd name="T91" fmla="*/ 123876 h 1430020"/>
              <a:gd name="T92" fmla="*/ 822125 w 1497329"/>
              <a:gd name="T93" fmla="*/ 112132 h 1430020"/>
              <a:gd name="T94" fmla="*/ 874772 w 1497329"/>
              <a:gd name="T95" fmla="*/ 100655 h 1430020"/>
              <a:gd name="T96" fmla="*/ 929054 w 1497329"/>
              <a:gd name="T97" fmla="*/ 89447 h 1430020"/>
              <a:gd name="T98" fmla="*/ 984967 w 1497329"/>
              <a:gd name="T99" fmla="*/ 78503 h 1430020"/>
              <a:gd name="T100" fmla="*/ 1042516 w 1497329"/>
              <a:gd name="T101" fmla="*/ 67829 h 1430020"/>
              <a:gd name="T102" fmla="*/ 1101695 w 1497329"/>
              <a:gd name="T103" fmla="*/ 57422 h 1430020"/>
              <a:gd name="T104" fmla="*/ 1162513 w 1497329"/>
              <a:gd name="T105" fmla="*/ 47281 h 1430020"/>
              <a:gd name="T106" fmla="*/ 1224959 w 1497329"/>
              <a:gd name="T107" fmla="*/ 37404 h 1430020"/>
              <a:gd name="T108" fmla="*/ 1289043 w 1497329"/>
              <a:gd name="T109" fmla="*/ 27797 h 1430020"/>
              <a:gd name="T110" fmla="*/ 1354759 w 1497329"/>
              <a:gd name="T111" fmla="*/ 18457 h 1430020"/>
              <a:gd name="T112" fmla="*/ 1422109 w 1497329"/>
              <a:gd name="T113" fmla="*/ 9383 h 1430020"/>
              <a:gd name="T114" fmla="*/ 1491091 w 1497329"/>
              <a:gd name="T115" fmla="*/ 576 h 1430020"/>
              <a:gd name="T116" fmla="*/ 1495812 w 1497329"/>
              <a:gd name="T117" fmla="*/ 0 h 14300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97329" h="1430020">
                <a:moveTo>
                  <a:pt x="904845" y="1429573"/>
                </a:moveTo>
                <a:lnTo>
                  <a:pt x="851271" y="1400769"/>
                </a:lnTo>
                <a:lnTo>
                  <a:pt x="799331" y="1372232"/>
                </a:lnTo>
                <a:lnTo>
                  <a:pt x="749026" y="1343961"/>
                </a:lnTo>
                <a:lnTo>
                  <a:pt x="700355" y="1315957"/>
                </a:lnTo>
                <a:lnTo>
                  <a:pt x="653319" y="1288220"/>
                </a:lnTo>
                <a:lnTo>
                  <a:pt x="607918" y="1260749"/>
                </a:lnTo>
                <a:lnTo>
                  <a:pt x="564152" y="1233545"/>
                </a:lnTo>
                <a:lnTo>
                  <a:pt x="522020" y="1206608"/>
                </a:lnTo>
                <a:lnTo>
                  <a:pt x="481523" y="1179938"/>
                </a:lnTo>
                <a:lnTo>
                  <a:pt x="442661" y="1153534"/>
                </a:lnTo>
                <a:lnTo>
                  <a:pt x="405433" y="1127397"/>
                </a:lnTo>
                <a:lnTo>
                  <a:pt x="369840" y="1101527"/>
                </a:lnTo>
                <a:lnTo>
                  <a:pt x="335882" y="1075923"/>
                </a:lnTo>
                <a:lnTo>
                  <a:pt x="303558" y="1050586"/>
                </a:lnTo>
                <a:lnTo>
                  <a:pt x="272869" y="1025516"/>
                </a:lnTo>
                <a:lnTo>
                  <a:pt x="243815" y="1000713"/>
                </a:lnTo>
                <a:lnTo>
                  <a:pt x="190610" y="951906"/>
                </a:lnTo>
                <a:lnTo>
                  <a:pt x="143945" y="904166"/>
                </a:lnTo>
                <a:lnTo>
                  <a:pt x="103818" y="857493"/>
                </a:lnTo>
                <a:lnTo>
                  <a:pt x="70230" y="811886"/>
                </a:lnTo>
                <a:lnTo>
                  <a:pt x="43180" y="767347"/>
                </a:lnTo>
                <a:lnTo>
                  <a:pt x="22669" y="723874"/>
                </a:lnTo>
                <a:lnTo>
                  <a:pt x="8697" y="681468"/>
                </a:lnTo>
                <a:lnTo>
                  <a:pt x="1264" y="640129"/>
                </a:lnTo>
                <a:lnTo>
                  <a:pt x="0" y="619860"/>
                </a:lnTo>
                <a:lnTo>
                  <a:pt x="370" y="599857"/>
                </a:lnTo>
                <a:lnTo>
                  <a:pt x="6014" y="560652"/>
                </a:lnTo>
                <a:lnTo>
                  <a:pt x="18197" y="522513"/>
                </a:lnTo>
                <a:lnTo>
                  <a:pt x="36919" y="485441"/>
                </a:lnTo>
                <a:lnTo>
                  <a:pt x="62179" y="449436"/>
                </a:lnTo>
                <a:lnTo>
                  <a:pt x="93978" y="414498"/>
                </a:lnTo>
                <a:lnTo>
                  <a:pt x="132316" y="380627"/>
                </a:lnTo>
                <a:lnTo>
                  <a:pt x="177193" y="347822"/>
                </a:lnTo>
                <a:lnTo>
                  <a:pt x="228608" y="316085"/>
                </a:lnTo>
                <a:lnTo>
                  <a:pt x="286563" y="285414"/>
                </a:lnTo>
                <a:lnTo>
                  <a:pt x="351056" y="255810"/>
                </a:lnTo>
                <a:lnTo>
                  <a:pt x="422087" y="227272"/>
                </a:lnTo>
                <a:lnTo>
                  <a:pt x="460055" y="213404"/>
                </a:lnTo>
                <a:lnTo>
                  <a:pt x="499658" y="199802"/>
                </a:lnTo>
                <a:lnTo>
                  <a:pt x="540895" y="186467"/>
                </a:lnTo>
                <a:lnTo>
                  <a:pt x="583767" y="173399"/>
                </a:lnTo>
                <a:lnTo>
                  <a:pt x="628274" y="160597"/>
                </a:lnTo>
                <a:lnTo>
                  <a:pt x="674415" y="148062"/>
                </a:lnTo>
                <a:lnTo>
                  <a:pt x="722191" y="135793"/>
                </a:lnTo>
                <a:lnTo>
                  <a:pt x="771602" y="123792"/>
                </a:lnTo>
                <a:lnTo>
                  <a:pt x="822647" y="112057"/>
                </a:lnTo>
                <a:lnTo>
                  <a:pt x="875327" y="100589"/>
                </a:lnTo>
                <a:lnTo>
                  <a:pt x="929642" y="89387"/>
                </a:lnTo>
                <a:lnTo>
                  <a:pt x="985591" y="78452"/>
                </a:lnTo>
                <a:lnTo>
                  <a:pt x="1043176" y="67784"/>
                </a:lnTo>
                <a:lnTo>
                  <a:pt x="1102394" y="57383"/>
                </a:lnTo>
                <a:lnTo>
                  <a:pt x="1163248" y="47248"/>
                </a:lnTo>
                <a:lnTo>
                  <a:pt x="1225736" y="37380"/>
                </a:lnTo>
                <a:lnTo>
                  <a:pt x="1289859" y="27779"/>
                </a:lnTo>
                <a:lnTo>
                  <a:pt x="1355617" y="18445"/>
                </a:lnTo>
                <a:lnTo>
                  <a:pt x="1423009" y="9377"/>
                </a:lnTo>
                <a:lnTo>
                  <a:pt x="1492036" y="576"/>
                </a:lnTo>
                <a:lnTo>
                  <a:pt x="149676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29" name="object 35">
            <a:extLst>
              <a:ext uri="{FF2B5EF4-FFF2-40B4-BE49-F238E27FC236}">
                <a16:creationId xmlns:a16="http://schemas.microsoft.com/office/drawing/2014/main" id="{3572E68D-EBFF-42CB-ACBC-AD754701AA98}"/>
              </a:ext>
            </a:extLst>
          </p:cNvPr>
          <p:cNvSpPr>
            <a:spLocks/>
          </p:cNvSpPr>
          <p:nvPr/>
        </p:nvSpPr>
        <p:spPr bwMode="auto">
          <a:xfrm>
            <a:off x="4616098" y="2827515"/>
            <a:ext cx="47624" cy="45861"/>
          </a:xfrm>
          <a:custGeom>
            <a:avLst/>
            <a:gdLst>
              <a:gd name="T0" fmla="*/ 0 w 43179"/>
              <a:gd name="T1" fmla="*/ 0 h 41275"/>
              <a:gd name="T2" fmla="*/ 4844 w 43179"/>
              <a:gd name="T3" fmla="*/ 40652 h 41275"/>
              <a:gd name="T4" fmla="*/ 42186 w 43179"/>
              <a:gd name="T5" fmla="*/ 15379 h 41275"/>
              <a:gd name="T6" fmla="*/ 0 w 43179"/>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179" h="41275">
                <a:moveTo>
                  <a:pt x="0" y="0"/>
                </a:moveTo>
                <a:lnTo>
                  <a:pt x="4952" y="40652"/>
                </a:lnTo>
                <a:lnTo>
                  <a:pt x="43129" y="15379"/>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3830" name="object 36">
            <a:extLst>
              <a:ext uri="{FF2B5EF4-FFF2-40B4-BE49-F238E27FC236}">
                <a16:creationId xmlns:a16="http://schemas.microsoft.com/office/drawing/2014/main" id="{1833F7F4-821C-48F4-83ED-FB13E21A2CA1}"/>
              </a:ext>
            </a:extLst>
          </p:cNvPr>
          <p:cNvSpPr txBox="1">
            <a:spLocks noChangeArrowheads="1"/>
          </p:cNvSpPr>
          <p:nvPr/>
        </p:nvSpPr>
        <p:spPr bwMode="auto">
          <a:xfrm>
            <a:off x="5517444" y="5815543"/>
            <a:ext cx="6208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4111" defTabSz="507995" fontAlgn="base">
              <a:lnSpc>
                <a:spcPts val="2389"/>
              </a:lnSpc>
              <a:spcBef>
                <a:spcPct val="0"/>
              </a:spcBef>
              <a:spcAft>
                <a:spcPct val="0"/>
              </a:spcAft>
            </a:pPr>
            <a:r>
              <a:rPr lang="en-US" altLang="en-US" sz="2000">
                <a:solidFill>
                  <a:srgbClr val="FFFFFF"/>
                </a:solidFill>
                <a:latin typeface="Trebuchet MS" panose="020B0603020202020204" pitchFamily="34" charset="0"/>
              </a:rPr>
              <a:t>input</a:t>
            </a:r>
          </a:p>
        </p:txBody>
      </p:sp>
      <p:sp>
        <p:nvSpPr>
          <p:cNvPr id="37" name="object 37">
            <a:extLst>
              <a:ext uri="{FF2B5EF4-FFF2-40B4-BE49-F238E27FC236}">
                <a16:creationId xmlns:a16="http://schemas.microsoft.com/office/drawing/2014/main" id="{55996808-3F66-4441-A7A6-1D973B14308F}"/>
              </a:ext>
            </a:extLst>
          </p:cNvPr>
          <p:cNvSpPr txBox="1"/>
          <p:nvPr/>
        </p:nvSpPr>
        <p:spPr>
          <a:xfrm>
            <a:off x="5432778" y="6309432"/>
            <a:ext cx="788459" cy="307777"/>
          </a:xfrm>
          <a:prstGeom prst="rect">
            <a:avLst/>
          </a:prstGeom>
        </p:spPr>
        <p:txBody>
          <a:bodyPr lIns="0" tIns="0" rIns="0" bIns="0">
            <a:spAutoFit/>
          </a:bodyPr>
          <a:lstStyle/>
          <a:p>
            <a:pPr marL="14111" defTabSz="507995" fontAlgn="base">
              <a:lnSpc>
                <a:spcPts val="2389"/>
              </a:lnSpc>
              <a:spcBef>
                <a:spcPct val="0"/>
              </a:spcBef>
              <a:spcAft>
                <a:spcPct val="0"/>
              </a:spcAft>
              <a:defRPr/>
            </a:pPr>
            <a:r>
              <a:rPr sz="2000" dirty="0">
                <a:solidFill>
                  <a:srgbClr val="FFFFFF"/>
                </a:solidFill>
                <a:latin typeface="Trebuchet MS"/>
                <a:ea typeface="MS PGothic" panose="020B0600070205080204" pitchFamily="34" charset="-128"/>
                <a:cs typeface="Trebuchet MS"/>
              </a:rPr>
              <a:t>c</a:t>
            </a:r>
            <a:r>
              <a:rPr sz="2000" spc="-6" dirty="0">
                <a:solidFill>
                  <a:srgbClr val="FFFFFF"/>
                </a:solidFill>
                <a:latin typeface="Trebuchet MS"/>
                <a:ea typeface="MS PGothic" panose="020B0600070205080204" pitchFamily="34" charset="-128"/>
                <a:cs typeface="Trebuchet MS"/>
              </a:rPr>
              <a:t>oncat</a:t>
            </a:r>
            <a:endParaRPr sz="2000" dirty="0">
              <a:solidFill>
                <a:srgbClr val="FFFFFF"/>
              </a:solidFill>
              <a:latin typeface="Trebuchet MS"/>
              <a:ea typeface="MS PGothic" panose="020B0600070205080204" pitchFamily="34" charset="-128"/>
              <a:cs typeface="Trebuchet MS"/>
            </a:endParaRPr>
          </a:p>
        </p:txBody>
      </p:sp>
    </p:spTree>
    <p:extLst>
      <p:ext uri="{BB962C8B-B14F-4D97-AF65-F5344CB8AC3E}">
        <p14:creationId xmlns:p14="http://schemas.microsoft.com/office/powerpoint/2010/main" val="29807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5686525-9CF4-4D91-92E7-E2082F78218C}"/>
              </a:ext>
            </a:extLst>
          </p:cNvPr>
          <p:cNvSpPr txBox="1">
            <a:spLocks noGrp="1"/>
          </p:cNvSpPr>
          <p:nvPr>
            <p:ph type="title" idx="4294967295"/>
          </p:nvPr>
        </p:nvSpPr>
        <p:spPr>
          <a:xfrm>
            <a:off x="3630083" y="-94247"/>
            <a:ext cx="4390320" cy="1246068"/>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dirty="0">
                <a:latin typeface="DINPro-Regular" panose="02000503030000020004" pitchFamily="50" charset="0"/>
              </a:rPr>
              <a:t>Fuse network</a:t>
            </a:r>
            <a:r>
              <a:rPr spc="-78" dirty="0">
                <a:latin typeface="DINPro-Regular" panose="02000503030000020004" pitchFamily="50" charset="0"/>
              </a:rPr>
              <a:t> </a:t>
            </a:r>
            <a:r>
              <a:rPr dirty="0">
                <a:latin typeface="DINPro-Regular" panose="02000503030000020004" pitchFamily="50" charset="0"/>
              </a:rPr>
              <a:t>layers</a:t>
            </a:r>
          </a:p>
        </p:txBody>
      </p:sp>
      <p:sp>
        <p:nvSpPr>
          <p:cNvPr id="34819" name="object 29">
            <a:extLst>
              <a:ext uri="{FF2B5EF4-FFF2-40B4-BE49-F238E27FC236}">
                <a16:creationId xmlns:a16="http://schemas.microsoft.com/office/drawing/2014/main" id="{A9839D8A-07B6-40C6-A3C9-36E7C2B7CC7C}"/>
              </a:ext>
            </a:extLst>
          </p:cNvPr>
          <p:cNvSpPr>
            <a:spLocks noGrp="1" noChangeArrowheads="1"/>
          </p:cNvSpPr>
          <p:nvPr>
            <p:ph type="sldNum" sz="quarter" idx="4294967295"/>
          </p:nvPr>
        </p:nvSpPr>
        <p:spPr bwMode="auto">
          <a:xfrm>
            <a:off x="0" y="1"/>
            <a:ext cx="0" cy="622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56" rIns="0" bIns="0">
            <a:spAutoFit/>
          </a:bodyPr>
          <a:lstStyle>
            <a:lvl1pPr marL="28222">
              <a:defRPr>
                <a:solidFill>
                  <a:schemeClr val="tx1"/>
                </a:solidFill>
                <a:latin typeface="Arial" panose="020B0604020202020204" pitchFamily="34" charset="0"/>
                <a:ea typeface="MS PGothic" panose="020B0600070205080204" pitchFamily="34" charset="-128"/>
              </a:defRPr>
            </a:lvl1pPr>
            <a:lvl2pPr marL="825492" indent="-317497">
              <a:defRPr>
                <a:solidFill>
                  <a:schemeClr val="tx1"/>
                </a:solidFill>
                <a:latin typeface="Arial" panose="020B0604020202020204" pitchFamily="34" charset="0"/>
                <a:ea typeface="MS PGothic" panose="020B0600070205080204" pitchFamily="34" charset="-128"/>
              </a:defRPr>
            </a:lvl2pPr>
            <a:lvl3pPr marL="1269987" indent="-253997">
              <a:defRPr>
                <a:solidFill>
                  <a:schemeClr val="tx1"/>
                </a:solidFill>
                <a:latin typeface="Arial" panose="020B0604020202020204" pitchFamily="34" charset="0"/>
                <a:ea typeface="MS PGothic" panose="020B0600070205080204" pitchFamily="34" charset="-128"/>
              </a:defRPr>
            </a:lvl3pPr>
            <a:lvl4pPr marL="1777982" indent="-253997">
              <a:defRPr>
                <a:solidFill>
                  <a:schemeClr val="tx1"/>
                </a:solidFill>
                <a:latin typeface="Arial" panose="020B0604020202020204" pitchFamily="34" charset="0"/>
                <a:ea typeface="MS PGothic" panose="020B0600070205080204" pitchFamily="34" charset="-128"/>
              </a:defRPr>
            </a:lvl4pPr>
            <a:lvl5pPr marL="2285977" indent="-253997">
              <a:defRPr>
                <a:solidFill>
                  <a:schemeClr val="tx1"/>
                </a:solidFill>
                <a:latin typeface="Arial" panose="020B0604020202020204" pitchFamily="34" charset="0"/>
                <a:ea typeface="MS PGothic" panose="020B0600070205080204" pitchFamily="34" charset="-128"/>
              </a:defRPr>
            </a:lvl5pPr>
            <a:lvl6pPr marL="279397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30196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80996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31795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56"/>
              </a:spcBef>
              <a:spcAft>
                <a:spcPct val="0"/>
              </a:spcAft>
            </a:pPr>
            <a:fld id="{CB540A8D-C561-4398-8F52-DFF2F568C0F6}" type="slidenum">
              <a:rPr lang="en-US" altLang="en-US" sz="2000">
                <a:solidFill>
                  <a:srgbClr val="FFFFFF"/>
                </a:solidFill>
              </a:rPr>
              <a:pPr defTabSz="507995" fontAlgn="base">
                <a:spcBef>
                  <a:spcPts val="56"/>
                </a:spcBef>
                <a:spcAft>
                  <a:spcPct val="0"/>
                </a:spcAft>
              </a:pPr>
              <a:t>18</a:t>
            </a:fld>
            <a:endParaRPr lang="en-US" altLang="en-US" sz="2000">
              <a:solidFill>
                <a:srgbClr val="FFFFFF"/>
              </a:solidFill>
            </a:endParaRPr>
          </a:p>
        </p:txBody>
      </p:sp>
      <p:sp>
        <p:nvSpPr>
          <p:cNvPr id="3" name="object 3">
            <a:extLst>
              <a:ext uri="{FF2B5EF4-FFF2-40B4-BE49-F238E27FC236}">
                <a16:creationId xmlns:a16="http://schemas.microsoft.com/office/drawing/2014/main" id="{8D801CE4-D597-448B-B695-E44BED89EBA1}"/>
              </a:ext>
            </a:extLst>
          </p:cNvPr>
          <p:cNvSpPr txBox="1"/>
          <p:nvPr/>
        </p:nvSpPr>
        <p:spPr>
          <a:xfrm>
            <a:off x="5009444" y="1326445"/>
            <a:ext cx="2159000" cy="424682"/>
          </a:xfrm>
          <a:prstGeom prst="rect">
            <a:avLst/>
          </a:prstGeom>
        </p:spPr>
        <p:txBody>
          <a:bodyPr lIns="0" tIns="14111" rIns="0" bIns="0">
            <a:spAutoFit/>
          </a:bodyPr>
          <a:lstStyle/>
          <a:p>
            <a:pPr marL="14111" defTabSz="507995" fontAlgn="base">
              <a:spcBef>
                <a:spcPts val="111"/>
              </a:spcBef>
              <a:spcAft>
                <a:spcPct val="0"/>
              </a:spcAft>
              <a:defRPr/>
            </a:pPr>
            <a:r>
              <a:rPr sz="2667" spc="-6" dirty="0">
                <a:solidFill>
                  <a:srgbClr val="76B900"/>
                </a:solidFill>
                <a:latin typeface="Trebuchet MS"/>
                <a:ea typeface="MS PGothic" panose="020B0600070205080204" pitchFamily="34" charset="-128"/>
                <a:cs typeface="Trebuchet MS"/>
              </a:rPr>
              <a:t>Concat</a:t>
            </a:r>
            <a:r>
              <a:rPr sz="2667" spc="-89" dirty="0">
                <a:solidFill>
                  <a:srgbClr val="76B900"/>
                </a:solidFill>
                <a:latin typeface="Trebuchet MS"/>
                <a:ea typeface="MS PGothic" panose="020B0600070205080204" pitchFamily="34" charset="-128"/>
                <a:cs typeface="Trebuchet MS"/>
              </a:rPr>
              <a:t> </a:t>
            </a:r>
            <a:r>
              <a:rPr sz="2667" spc="-6" dirty="0">
                <a:solidFill>
                  <a:srgbClr val="76B900"/>
                </a:solidFill>
                <a:latin typeface="Trebuchet MS"/>
                <a:ea typeface="MS PGothic" panose="020B0600070205080204" pitchFamily="34" charset="-128"/>
                <a:cs typeface="Trebuchet MS"/>
              </a:rPr>
              <a:t>elision</a:t>
            </a:r>
            <a:endParaRPr sz="2667" dirty="0">
              <a:solidFill>
                <a:srgbClr val="FFFFFF"/>
              </a:solidFill>
              <a:latin typeface="Trebuchet MS"/>
              <a:ea typeface="MS PGothic" panose="020B0600070205080204" pitchFamily="34" charset="-128"/>
              <a:cs typeface="Trebuchet MS"/>
            </a:endParaRPr>
          </a:p>
        </p:txBody>
      </p:sp>
      <p:sp>
        <p:nvSpPr>
          <p:cNvPr id="4" name="object 4">
            <a:extLst>
              <a:ext uri="{FF2B5EF4-FFF2-40B4-BE49-F238E27FC236}">
                <a16:creationId xmlns:a16="http://schemas.microsoft.com/office/drawing/2014/main" id="{E1806DF8-6132-4A1A-A77F-6CF81FCBE377}"/>
              </a:ext>
            </a:extLst>
          </p:cNvPr>
          <p:cNvSpPr txBox="1"/>
          <p:nvPr/>
        </p:nvSpPr>
        <p:spPr>
          <a:xfrm>
            <a:off x="8380237" y="4439710"/>
            <a:ext cx="1606902" cy="540747"/>
          </a:xfrm>
          <a:prstGeom prst="rect">
            <a:avLst/>
          </a:prstGeom>
          <a:solidFill>
            <a:srgbClr val="76B900"/>
          </a:solidFill>
        </p:spPr>
        <p:txBody>
          <a:bodyPr lIns="0" tIns="230717" rIns="0" bIns="0">
            <a:spAutoFit/>
          </a:bodyPr>
          <a:lstStyle/>
          <a:p>
            <a:pPr marL="283630" defTabSz="507995" fontAlgn="base">
              <a:spcBef>
                <a:spcPts val="1817"/>
              </a:spcBef>
              <a:spcAft>
                <a:spcPct val="0"/>
              </a:spcAft>
              <a:defRPr/>
            </a:pPr>
            <a:r>
              <a:rPr sz="2000" dirty="0">
                <a:solidFill>
                  <a:srgbClr val="FFFFFF"/>
                </a:solidFill>
                <a:latin typeface="Trebuchet MS"/>
                <a:ea typeface="MS PGothic" panose="020B0600070205080204" pitchFamily="34" charset="-128"/>
                <a:cs typeface="Trebuchet MS"/>
              </a:rPr>
              <a:t>max</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pool</a:t>
            </a:r>
            <a:endParaRPr sz="2000" dirty="0">
              <a:solidFill>
                <a:srgbClr val="FFFFFF"/>
              </a:solidFill>
              <a:latin typeface="Trebuchet MS"/>
              <a:ea typeface="MS PGothic" panose="020B0600070205080204" pitchFamily="34" charset="-128"/>
              <a:cs typeface="Trebuchet MS"/>
            </a:endParaRPr>
          </a:p>
        </p:txBody>
      </p:sp>
      <p:sp>
        <p:nvSpPr>
          <p:cNvPr id="34822" name="object 5">
            <a:extLst>
              <a:ext uri="{FF2B5EF4-FFF2-40B4-BE49-F238E27FC236}">
                <a16:creationId xmlns:a16="http://schemas.microsoft.com/office/drawing/2014/main" id="{85C92DEC-AC49-4A58-A0E0-282086253FCE}"/>
              </a:ext>
            </a:extLst>
          </p:cNvPr>
          <p:cNvSpPr txBox="1">
            <a:spLocks noChangeArrowheads="1"/>
          </p:cNvSpPr>
          <p:nvPr/>
        </p:nvSpPr>
        <p:spPr bwMode="auto">
          <a:xfrm>
            <a:off x="5021792" y="5799667"/>
            <a:ext cx="1606902" cy="322025"/>
          </a:xfrm>
          <a:prstGeom prst="rect">
            <a:avLst/>
          </a:prstGeom>
          <a:solidFill>
            <a:srgbClr val="76B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111" rIns="0" bIns="0">
            <a:spAutoFit/>
          </a:bodyPr>
          <a:lstStyle>
            <a:lvl1pPr marL="4572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507995" defTabSz="507995" fontAlgn="base">
              <a:spcBef>
                <a:spcPts val="111"/>
              </a:spcBef>
              <a:spcAft>
                <a:spcPct val="0"/>
              </a:spcAft>
            </a:pPr>
            <a:r>
              <a:rPr lang="en-US" altLang="en-US" sz="2000">
                <a:solidFill>
                  <a:srgbClr val="FFFFFF"/>
                </a:solidFill>
                <a:latin typeface="Trebuchet MS" panose="020B0603020202020204" pitchFamily="34" charset="0"/>
              </a:rPr>
              <a:t>input</a:t>
            </a:r>
          </a:p>
        </p:txBody>
      </p:sp>
      <p:sp>
        <p:nvSpPr>
          <p:cNvPr id="34823" name="object 6">
            <a:extLst>
              <a:ext uri="{FF2B5EF4-FFF2-40B4-BE49-F238E27FC236}">
                <a16:creationId xmlns:a16="http://schemas.microsoft.com/office/drawing/2014/main" id="{FFF9AEC7-70CE-42FF-A673-F7876DB89187}"/>
              </a:ext>
            </a:extLst>
          </p:cNvPr>
          <p:cNvSpPr>
            <a:spLocks/>
          </p:cNvSpPr>
          <p:nvPr/>
        </p:nvSpPr>
        <p:spPr bwMode="auto">
          <a:xfrm>
            <a:off x="5095876" y="2480029"/>
            <a:ext cx="278694" cy="732014"/>
          </a:xfrm>
          <a:custGeom>
            <a:avLst/>
            <a:gdLst>
              <a:gd name="T0" fmla="*/ 0 w 250825"/>
              <a:gd name="T1" fmla="*/ 659043 h 658494"/>
              <a:gd name="T2" fmla="*/ 248908 w 250825"/>
              <a:gd name="T3" fmla="*/ 4468 h 658494"/>
              <a:gd name="T4" fmla="*/ 250607 w 250825"/>
              <a:gd name="T5" fmla="*/ 0 h 658494"/>
              <a:gd name="T6" fmla="*/ 0 60000 65536"/>
              <a:gd name="T7" fmla="*/ 0 60000 65536"/>
              <a:gd name="T8" fmla="*/ 0 60000 65536"/>
            </a:gdLst>
            <a:ahLst/>
            <a:cxnLst>
              <a:cxn ang="T6">
                <a:pos x="T0" y="T1"/>
              </a:cxn>
              <a:cxn ang="T7">
                <a:pos x="T2" y="T3"/>
              </a:cxn>
              <a:cxn ang="T8">
                <a:pos x="T4" y="T5"/>
              </a:cxn>
            </a:cxnLst>
            <a:rect l="0" t="0" r="r" b="b"/>
            <a:pathLst>
              <a:path w="250825" h="658494">
                <a:moveTo>
                  <a:pt x="0" y="658086"/>
                </a:moveTo>
                <a:lnTo>
                  <a:pt x="248908" y="4462"/>
                </a:lnTo>
                <a:lnTo>
                  <a:pt x="250607"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4" name="object 7">
            <a:extLst>
              <a:ext uri="{FF2B5EF4-FFF2-40B4-BE49-F238E27FC236}">
                <a16:creationId xmlns:a16="http://schemas.microsoft.com/office/drawing/2014/main" id="{518FF0F7-C298-4703-A69A-CCF209674EBE}"/>
              </a:ext>
            </a:extLst>
          </p:cNvPr>
          <p:cNvSpPr>
            <a:spLocks/>
          </p:cNvSpPr>
          <p:nvPr/>
        </p:nvSpPr>
        <p:spPr bwMode="auto">
          <a:xfrm>
            <a:off x="5355167" y="2434167"/>
            <a:ext cx="42333" cy="51153"/>
          </a:xfrm>
          <a:custGeom>
            <a:avLst/>
            <a:gdLst>
              <a:gd name="T0" fmla="*/ 32086 w 38735"/>
              <a:gd name="T1" fmla="*/ 0 h 45719"/>
              <a:gd name="T2" fmla="*/ 0 w 38735"/>
              <a:gd name="T3" fmla="*/ 31640 h 45719"/>
              <a:gd name="T4" fmla="*/ 36426 w 38735"/>
              <a:gd name="T5" fmla="*/ 46527 h 45719"/>
              <a:gd name="T6" fmla="*/ 32086 w 38735"/>
              <a:gd name="T7" fmla="*/ 0 h 45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19">
                <a:moveTo>
                  <a:pt x="33718" y="0"/>
                </a:moveTo>
                <a:lnTo>
                  <a:pt x="0" y="30987"/>
                </a:lnTo>
                <a:lnTo>
                  <a:pt x="38277" y="45567"/>
                </a:lnTo>
                <a:lnTo>
                  <a:pt x="337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5" name="object 8">
            <a:extLst>
              <a:ext uri="{FF2B5EF4-FFF2-40B4-BE49-F238E27FC236}">
                <a16:creationId xmlns:a16="http://schemas.microsoft.com/office/drawing/2014/main" id="{8A919009-A60F-44A6-B33D-3DA2657174E9}"/>
              </a:ext>
            </a:extLst>
          </p:cNvPr>
          <p:cNvSpPr>
            <a:spLocks/>
          </p:cNvSpPr>
          <p:nvPr/>
        </p:nvSpPr>
        <p:spPr bwMode="auto">
          <a:xfrm>
            <a:off x="5720293" y="2467681"/>
            <a:ext cx="806097" cy="739069"/>
          </a:xfrm>
          <a:custGeom>
            <a:avLst/>
            <a:gdLst>
              <a:gd name="T0" fmla="*/ 726995 w 724535"/>
              <a:gd name="T1" fmla="*/ 665196 h 664844"/>
              <a:gd name="T2" fmla="*/ 3525 w 724535"/>
              <a:gd name="T3" fmla="*/ 3225 h 664844"/>
              <a:gd name="T4" fmla="*/ 0 w 724535"/>
              <a:gd name="T5" fmla="*/ 0 h 664844"/>
              <a:gd name="T6" fmla="*/ 0 60000 65536"/>
              <a:gd name="T7" fmla="*/ 0 60000 65536"/>
              <a:gd name="T8" fmla="*/ 0 60000 65536"/>
            </a:gdLst>
            <a:ahLst/>
            <a:cxnLst>
              <a:cxn ang="T6">
                <a:pos x="T0" y="T1"/>
              </a:cxn>
              <a:cxn ang="T7">
                <a:pos x="T2" y="T3"/>
              </a:cxn>
              <a:cxn ang="T8">
                <a:pos x="T4" y="T5"/>
              </a:cxn>
            </a:cxnLst>
            <a:rect l="0" t="0" r="r" b="b"/>
            <a:pathLst>
              <a:path w="724535" h="664844">
                <a:moveTo>
                  <a:pt x="724137" y="664242"/>
                </a:moveTo>
                <a:lnTo>
                  <a:pt x="3510" y="3219"/>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6" name="object 9">
            <a:extLst>
              <a:ext uri="{FF2B5EF4-FFF2-40B4-BE49-F238E27FC236}">
                <a16:creationId xmlns:a16="http://schemas.microsoft.com/office/drawing/2014/main" id="{1CD7D465-4B98-43D4-9C67-659D46A0EEB3}"/>
              </a:ext>
            </a:extLst>
          </p:cNvPr>
          <p:cNvSpPr>
            <a:spLocks/>
          </p:cNvSpPr>
          <p:nvPr/>
        </p:nvSpPr>
        <p:spPr bwMode="auto">
          <a:xfrm>
            <a:off x="5685014" y="2434167"/>
            <a:ext cx="49389" cy="47626"/>
          </a:xfrm>
          <a:custGeom>
            <a:avLst/>
            <a:gdLst>
              <a:gd name="T0" fmla="*/ 0 w 44450"/>
              <a:gd name="T1" fmla="*/ 0 h 43180"/>
              <a:gd name="T2" fmla="*/ 16332 w 44450"/>
              <a:gd name="T3" fmla="*/ 41838 h 43180"/>
              <a:gd name="T4" fmla="*/ 44018 w 44450"/>
              <a:gd name="T5" fmla="*/ 12323 h 43180"/>
              <a:gd name="T6" fmla="*/ 0 w 44450"/>
              <a:gd name="T7" fmla="*/ 0 h 43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 h="43180">
                <a:moveTo>
                  <a:pt x="0" y="0"/>
                </a:moveTo>
                <a:lnTo>
                  <a:pt x="16332" y="42773"/>
                </a:lnTo>
                <a:lnTo>
                  <a:pt x="44018" y="12598"/>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7" name="object 10">
            <a:extLst>
              <a:ext uri="{FF2B5EF4-FFF2-40B4-BE49-F238E27FC236}">
                <a16:creationId xmlns:a16="http://schemas.microsoft.com/office/drawing/2014/main" id="{CF75B1BD-775C-4697-BEBE-06B048C104AB}"/>
              </a:ext>
            </a:extLst>
          </p:cNvPr>
          <p:cNvSpPr>
            <a:spLocks/>
          </p:cNvSpPr>
          <p:nvPr/>
        </p:nvSpPr>
        <p:spPr bwMode="auto">
          <a:xfrm>
            <a:off x="6021916" y="2451806"/>
            <a:ext cx="2356556" cy="922514"/>
          </a:xfrm>
          <a:custGeom>
            <a:avLst/>
            <a:gdLst>
              <a:gd name="T0" fmla="*/ 2120467 w 2120900"/>
              <a:gd name="T1" fmla="*/ 830691 h 829944"/>
              <a:gd name="T2" fmla="*/ 4446 w 2120900"/>
              <a:gd name="T3" fmla="*/ 1742 h 829944"/>
              <a:gd name="T4" fmla="*/ 0 w 2120900"/>
              <a:gd name="T5" fmla="*/ 0 h 829944"/>
              <a:gd name="T6" fmla="*/ 0 60000 65536"/>
              <a:gd name="T7" fmla="*/ 0 60000 65536"/>
              <a:gd name="T8" fmla="*/ 0 60000 65536"/>
            </a:gdLst>
            <a:ahLst/>
            <a:cxnLst>
              <a:cxn ang="T6">
                <a:pos x="T0" y="T1"/>
              </a:cxn>
              <a:cxn ang="T7">
                <a:pos x="T2" y="T3"/>
              </a:cxn>
              <a:cxn ang="T8">
                <a:pos x="T4" y="T5"/>
              </a:cxn>
            </a:cxnLst>
            <a:rect l="0" t="0" r="r" b="b"/>
            <a:pathLst>
              <a:path w="2120900" h="829944">
                <a:moveTo>
                  <a:pt x="2120467" y="829734"/>
                </a:moveTo>
                <a:lnTo>
                  <a:pt x="4446" y="1739"/>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8" name="object 11">
            <a:extLst>
              <a:ext uri="{FF2B5EF4-FFF2-40B4-BE49-F238E27FC236}">
                <a16:creationId xmlns:a16="http://schemas.microsoft.com/office/drawing/2014/main" id="{AEE86022-150E-4AE4-89DD-50F214CA0243}"/>
              </a:ext>
            </a:extLst>
          </p:cNvPr>
          <p:cNvSpPr>
            <a:spLocks/>
          </p:cNvSpPr>
          <p:nvPr/>
        </p:nvSpPr>
        <p:spPr bwMode="auto">
          <a:xfrm>
            <a:off x="5976056" y="2430639"/>
            <a:ext cx="51153" cy="42333"/>
          </a:xfrm>
          <a:custGeom>
            <a:avLst/>
            <a:gdLst>
              <a:gd name="T0" fmla="*/ 46563 w 45720"/>
              <a:gd name="T1" fmla="*/ 0 h 38735"/>
              <a:gd name="T2" fmla="*/ 0 w 45720"/>
              <a:gd name="T3" fmla="*/ 3939 h 38735"/>
              <a:gd name="T4" fmla="*/ 31314 w 45720"/>
              <a:gd name="T5" fmla="*/ 36293 h 38735"/>
              <a:gd name="T6" fmla="*/ 46563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45605" y="0"/>
                </a:moveTo>
                <a:lnTo>
                  <a:pt x="0" y="4140"/>
                </a:lnTo>
                <a:lnTo>
                  <a:pt x="30670" y="38138"/>
                </a:lnTo>
                <a:lnTo>
                  <a:pt x="4560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29" name="object 12">
            <a:extLst>
              <a:ext uri="{FF2B5EF4-FFF2-40B4-BE49-F238E27FC236}">
                <a16:creationId xmlns:a16="http://schemas.microsoft.com/office/drawing/2014/main" id="{9B4ADD21-D204-408D-B161-194A195055AD}"/>
              </a:ext>
            </a:extLst>
          </p:cNvPr>
          <p:cNvSpPr>
            <a:spLocks/>
          </p:cNvSpPr>
          <p:nvPr/>
        </p:nvSpPr>
        <p:spPr bwMode="auto">
          <a:xfrm>
            <a:off x="9182806" y="4238626"/>
            <a:ext cx="0" cy="201083"/>
          </a:xfrm>
          <a:custGeom>
            <a:avLst/>
            <a:gdLst>
              <a:gd name="T0" fmla="*/ 0 w 634"/>
              <a:gd name="T1" fmla="*/ -4813 h 180339"/>
              <a:gd name="T2" fmla="*/ 0 w 634"/>
              <a:gd name="T3" fmla="*/ 186956 h 180339"/>
              <a:gd name="T4" fmla="*/ 0 60000 65536"/>
              <a:gd name="T5" fmla="*/ 0 60000 65536"/>
            </a:gdLst>
            <a:ahLst/>
            <a:cxnLst>
              <a:cxn ang="T4">
                <a:pos x="T0" y="T1"/>
              </a:cxn>
              <a:cxn ang="T5">
                <a:pos x="T2" y="T3"/>
              </a:cxn>
            </a:cxnLst>
            <a:rect l="0" t="0" r="r" b="b"/>
            <a:pathLst>
              <a:path w="634" h="180339">
                <a:moveTo>
                  <a:pt x="219" y="-4762"/>
                </a:moveTo>
                <a:lnTo>
                  <a:pt x="219" y="184992"/>
                </a:lnTo>
              </a:path>
            </a:pathLst>
          </a:custGeom>
          <a:noFill/>
          <a:ln w="9963">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0" name="object 13">
            <a:extLst>
              <a:ext uri="{FF2B5EF4-FFF2-40B4-BE49-F238E27FC236}">
                <a16:creationId xmlns:a16="http://schemas.microsoft.com/office/drawing/2014/main" id="{EE57331D-5362-4DB9-B218-E780B50A5C1C}"/>
              </a:ext>
            </a:extLst>
          </p:cNvPr>
          <p:cNvSpPr>
            <a:spLocks/>
          </p:cNvSpPr>
          <p:nvPr/>
        </p:nvSpPr>
        <p:spPr bwMode="auto">
          <a:xfrm>
            <a:off x="9159876" y="4191001"/>
            <a:ext cx="45861" cy="45861"/>
          </a:xfrm>
          <a:custGeom>
            <a:avLst/>
            <a:gdLst>
              <a:gd name="T0" fmla="*/ 20383 w 41275"/>
              <a:gd name="T1" fmla="*/ 0 h 41275"/>
              <a:gd name="T2" fmla="*/ 0 w 41275"/>
              <a:gd name="T3" fmla="*/ 41008 h 41275"/>
              <a:gd name="T4" fmla="*/ 40957 w 41275"/>
              <a:gd name="T5" fmla="*/ 40906 h 41275"/>
              <a:gd name="T6" fmla="*/ 20383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383" y="0"/>
                </a:moveTo>
                <a:lnTo>
                  <a:pt x="0" y="41008"/>
                </a:lnTo>
                <a:lnTo>
                  <a:pt x="40957" y="40906"/>
                </a:lnTo>
                <a:lnTo>
                  <a:pt x="2038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1" name="object 14">
            <a:extLst>
              <a:ext uri="{FF2B5EF4-FFF2-40B4-BE49-F238E27FC236}">
                <a16:creationId xmlns:a16="http://schemas.microsoft.com/office/drawing/2014/main" id="{F4F495F7-C391-4445-9CB3-EE9CFDEF8CC7}"/>
              </a:ext>
            </a:extLst>
          </p:cNvPr>
          <p:cNvSpPr>
            <a:spLocks/>
          </p:cNvSpPr>
          <p:nvPr/>
        </p:nvSpPr>
        <p:spPr bwMode="auto">
          <a:xfrm>
            <a:off x="5450417" y="5482167"/>
            <a:ext cx="222250" cy="291042"/>
          </a:xfrm>
          <a:custGeom>
            <a:avLst/>
            <a:gdLst>
              <a:gd name="T0" fmla="*/ 198405 w 200660"/>
              <a:gd name="T1" fmla="*/ 262165 h 261620"/>
              <a:gd name="T2" fmla="*/ 2874 w 200660"/>
              <a:gd name="T3" fmla="*/ 3798 h 261620"/>
              <a:gd name="T4" fmla="*/ 0 w 200660"/>
              <a:gd name="T5" fmla="*/ 0 h 261620"/>
              <a:gd name="T6" fmla="*/ 0 60000 65536"/>
              <a:gd name="T7" fmla="*/ 0 60000 65536"/>
              <a:gd name="T8" fmla="*/ 0 60000 65536"/>
            </a:gdLst>
            <a:ahLst/>
            <a:cxnLst>
              <a:cxn ang="T6">
                <a:pos x="T0" y="T1"/>
              </a:cxn>
              <a:cxn ang="T7">
                <a:pos x="T2" y="T3"/>
              </a:cxn>
              <a:cxn ang="T8">
                <a:pos x="T4" y="T5"/>
              </a:cxn>
            </a:cxnLst>
            <a:rect l="0" t="0" r="r" b="b"/>
            <a:pathLst>
              <a:path w="200660" h="261620">
                <a:moveTo>
                  <a:pt x="200301" y="261211"/>
                </a:moveTo>
                <a:lnTo>
                  <a:pt x="2901" y="3783"/>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2" name="object 15">
            <a:extLst>
              <a:ext uri="{FF2B5EF4-FFF2-40B4-BE49-F238E27FC236}">
                <a16:creationId xmlns:a16="http://schemas.microsoft.com/office/drawing/2014/main" id="{CD7EA233-1B70-4501-B6B4-CB22CBEF9F78}"/>
              </a:ext>
            </a:extLst>
          </p:cNvPr>
          <p:cNvSpPr>
            <a:spLocks/>
          </p:cNvSpPr>
          <p:nvPr/>
        </p:nvSpPr>
        <p:spPr bwMode="auto">
          <a:xfrm>
            <a:off x="5420432" y="5443361"/>
            <a:ext cx="45861" cy="49389"/>
          </a:xfrm>
          <a:custGeom>
            <a:avLst/>
            <a:gdLst>
              <a:gd name="T0" fmla="*/ 0 w 41275"/>
              <a:gd name="T1" fmla="*/ 0 h 45085"/>
              <a:gd name="T2" fmla="*/ 8661 w 41275"/>
              <a:gd name="T3" fmla="*/ 43085 h 45085"/>
              <a:gd name="T4" fmla="*/ 41173 w 41275"/>
              <a:gd name="T5" fmla="*/ 19200 h 45085"/>
              <a:gd name="T6" fmla="*/ 0 w 41275"/>
              <a:gd name="T7" fmla="*/ 0 h 45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5085">
                <a:moveTo>
                  <a:pt x="0" y="0"/>
                </a:moveTo>
                <a:lnTo>
                  <a:pt x="8661" y="44957"/>
                </a:lnTo>
                <a:lnTo>
                  <a:pt x="41173" y="2003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3" name="object 16">
            <a:extLst>
              <a:ext uri="{FF2B5EF4-FFF2-40B4-BE49-F238E27FC236}">
                <a16:creationId xmlns:a16="http://schemas.microsoft.com/office/drawing/2014/main" id="{1C1BD131-D6DA-4FE7-83ED-C80A27D7829F}"/>
              </a:ext>
            </a:extLst>
          </p:cNvPr>
          <p:cNvSpPr>
            <a:spLocks/>
          </p:cNvSpPr>
          <p:nvPr/>
        </p:nvSpPr>
        <p:spPr bwMode="auto">
          <a:xfrm>
            <a:off x="6409973" y="5117042"/>
            <a:ext cx="1924403" cy="654402"/>
          </a:xfrm>
          <a:custGeom>
            <a:avLst/>
            <a:gdLst>
              <a:gd name="T0" fmla="*/ 0 w 1732279"/>
              <a:gd name="T1" fmla="*/ 586737 h 589914"/>
              <a:gd name="T2" fmla="*/ 1726559 w 1732279"/>
              <a:gd name="T3" fmla="*/ 1532 h 589914"/>
              <a:gd name="T4" fmla="*/ 1731078 w 1732279"/>
              <a:gd name="T5" fmla="*/ 0 h 589914"/>
              <a:gd name="T6" fmla="*/ 0 60000 65536"/>
              <a:gd name="T7" fmla="*/ 0 60000 65536"/>
              <a:gd name="T8" fmla="*/ 0 60000 65536"/>
            </a:gdLst>
            <a:ahLst/>
            <a:cxnLst>
              <a:cxn ang="T6">
                <a:pos x="T0" y="T1"/>
              </a:cxn>
              <a:cxn ang="T7">
                <a:pos x="T2" y="T3"/>
              </a:cxn>
              <a:cxn ang="T8">
                <a:pos x="T4" y="T5"/>
              </a:cxn>
            </a:cxnLst>
            <a:rect l="0" t="0" r="r" b="b"/>
            <a:pathLst>
              <a:path w="1732279" h="589914">
                <a:moveTo>
                  <a:pt x="0" y="589586"/>
                </a:moveTo>
                <a:lnTo>
                  <a:pt x="1727504" y="1538"/>
                </a:lnTo>
                <a:lnTo>
                  <a:pt x="17320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4" name="object 17">
            <a:extLst>
              <a:ext uri="{FF2B5EF4-FFF2-40B4-BE49-F238E27FC236}">
                <a16:creationId xmlns:a16="http://schemas.microsoft.com/office/drawing/2014/main" id="{36E27EEA-AE5D-4635-9380-4F5389636CEB}"/>
              </a:ext>
            </a:extLst>
          </p:cNvPr>
          <p:cNvSpPr>
            <a:spLocks/>
          </p:cNvSpPr>
          <p:nvPr/>
        </p:nvSpPr>
        <p:spPr bwMode="auto">
          <a:xfrm>
            <a:off x="8330848" y="5094111"/>
            <a:ext cx="49389" cy="44098"/>
          </a:xfrm>
          <a:custGeom>
            <a:avLst/>
            <a:gdLst>
              <a:gd name="T0" fmla="*/ 0 w 45720"/>
              <a:gd name="T1" fmla="*/ 0 h 39370"/>
              <a:gd name="T2" fmla="*/ 12136 w 45720"/>
              <a:gd name="T3" fmla="*/ 39720 h 39370"/>
              <a:gd name="T4" fmla="*/ 41701 w 45720"/>
              <a:gd name="T5" fmla="*/ 6335 h 39370"/>
              <a:gd name="T6" fmla="*/ 0 w 45720"/>
              <a:gd name="T7" fmla="*/ 0 h 393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9370">
                <a:moveTo>
                  <a:pt x="0" y="0"/>
                </a:moveTo>
                <a:lnTo>
                  <a:pt x="13207" y="38773"/>
                </a:lnTo>
                <a:lnTo>
                  <a:pt x="45377" y="618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18" name="object 18">
            <a:extLst>
              <a:ext uri="{FF2B5EF4-FFF2-40B4-BE49-F238E27FC236}">
                <a16:creationId xmlns:a16="http://schemas.microsoft.com/office/drawing/2014/main" id="{EEB9B987-68AD-497C-89DD-D9D5F1E89D1B}"/>
              </a:ext>
            </a:extLst>
          </p:cNvPr>
          <p:cNvSpPr txBox="1"/>
          <p:nvPr/>
        </p:nvSpPr>
        <p:spPr>
          <a:xfrm>
            <a:off x="4663722" y="2060223"/>
            <a:ext cx="1608667" cy="322025"/>
          </a:xfrm>
          <a:prstGeom prst="rect">
            <a:avLst/>
          </a:prstGeom>
          <a:solidFill>
            <a:srgbClr val="76B900"/>
          </a:solidFill>
        </p:spPr>
        <p:txBody>
          <a:bodyPr lIns="0" tIns="14111" rIns="0" bIns="0">
            <a:spAutoFit/>
          </a:bodyPr>
          <a:lstStyle/>
          <a:p>
            <a:pPr marL="218014"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next</a:t>
            </a:r>
            <a:r>
              <a:rPr sz="2000" spc="-28"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input</a:t>
            </a:r>
            <a:endParaRPr sz="2000" dirty="0">
              <a:solidFill>
                <a:srgbClr val="FFFFFF"/>
              </a:solidFill>
              <a:latin typeface="Trebuchet MS"/>
              <a:ea typeface="MS PGothic" panose="020B0600070205080204" pitchFamily="34" charset="-128"/>
              <a:cs typeface="Trebuchet MS"/>
            </a:endParaRPr>
          </a:p>
        </p:txBody>
      </p:sp>
      <p:sp>
        <p:nvSpPr>
          <p:cNvPr id="34836" name="object 19">
            <a:extLst>
              <a:ext uri="{FF2B5EF4-FFF2-40B4-BE49-F238E27FC236}">
                <a16:creationId xmlns:a16="http://schemas.microsoft.com/office/drawing/2014/main" id="{E511C3CF-9205-4FF1-A804-D67934E45605}"/>
              </a:ext>
            </a:extLst>
          </p:cNvPr>
          <p:cNvSpPr>
            <a:spLocks/>
          </p:cNvSpPr>
          <p:nvPr/>
        </p:nvSpPr>
        <p:spPr bwMode="auto">
          <a:xfrm>
            <a:off x="4963584" y="4263320"/>
            <a:ext cx="19403" cy="176389"/>
          </a:xfrm>
          <a:custGeom>
            <a:avLst/>
            <a:gdLst>
              <a:gd name="T0" fmla="*/ 17755 w 17145"/>
              <a:gd name="T1" fmla="*/ 158446 h 158750"/>
              <a:gd name="T2" fmla="*/ 530 w 17145"/>
              <a:gd name="T3" fmla="*/ 4737 h 158750"/>
              <a:gd name="T4" fmla="*/ 0 w 17145"/>
              <a:gd name="T5" fmla="*/ 0 h 158750"/>
              <a:gd name="T6" fmla="*/ 0 60000 65536"/>
              <a:gd name="T7" fmla="*/ 0 60000 65536"/>
              <a:gd name="T8" fmla="*/ 0 60000 65536"/>
            </a:gdLst>
            <a:ahLst/>
            <a:cxnLst>
              <a:cxn ang="T6">
                <a:pos x="T0" y="T1"/>
              </a:cxn>
              <a:cxn ang="T7">
                <a:pos x="T2" y="T3"/>
              </a:cxn>
              <a:cxn ang="T8">
                <a:pos x="T4" y="T5"/>
              </a:cxn>
            </a:cxnLst>
            <a:rect l="0" t="0" r="r" b="b"/>
            <a:pathLst>
              <a:path w="17145" h="158750">
                <a:moveTo>
                  <a:pt x="16803" y="158446"/>
                </a:moveTo>
                <a:lnTo>
                  <a:pt x="502" y="4737"/>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7" name="object 20">
            <a:extLst>
              <a:ext uri="{FF2B5EF4-FFF2-40B4-BE49-F238E27FC236}">
                <a16:creationId xmlns:a16="http://schemas.microsoft.com/office/drawing/2014/main" id="{D41613DA-EE2F-4645-8BB1-5D19A268BF6A}"/>
              </a:ext>
            </a:extLst>
          </p:cNvPr>
          <p:cNvSpPr>
            <a:spLocks/>
          </p:cNvSpPr>
          <p:nvPr/>
        </p:nvSpPr>
        <p:spPr bwMode="auto">
          <a:xfrm>
            <a:off x="4940654" y="4213931"/>
            <a:ext cx="45861" cy="49389"/>
          </a:xfrm>
          <a:custGeom>
            <a:avLst/>
            <a:gdLst>
              <a:gd name="T0" fmla="*/ 16040 w 41275"/>
              <a:gd name="T1" fmla="*/ 0 h 43179"/>
              <a:gd name="T2" fmla="*/ 0 w 41275"/>
              <a:gd name="T3" fmla="*/ 46787 h 43179"/>
              <a:gd name="T4" fmla="*/ 40728 w 41275"/>
              <a:gd name="T5" fmla="*/ 42076 h 43179"/>
              <a:gd name="T6" fmla="*/ 16040 w 41275"/>
              <a:gd name="T7" fmla="*/ 0 h 43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3179">
                <a:moveTo>
                  <a:pt x="16040" y="0"/>
                </a:moveTo>
                <a:lnTo>
                  <a:pt x="0" y="42887"/>
                </a:lnTo>
                <a:lnTo>
                  <a:pt x="40728" y="38569"/>
                </a:lnTo>
                <a:lnTo>
                  <a:pt x="1604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38" name="object 21">
            <a:extLst>
              <a:ext uri="{FF2B5EF4-FFF2-40B4-BE49-F238E27FC236}">
                <a16:creationId xmlns:a16="http://schemas.microsoft.com/office/drawing/2014/main" id="{4B9CB7AA-BA80-4938-9820-4768DDB20021}"/>
              </a:ext>
            </a:extLst>
          </p:cNvPr>
          <p:cNvSpPr>
            <a:spLocks/>
          </p:cNvSpPr>
          <p:nvPr/>
        </p:nvSpPr>
        <p:spPr bwMode="auto">
          <a:xfrm>
            <a:off x="4101042" y="3212043"/>
            <a:ext cx="1608667" cy="1003652"/>
          </a:xfrm>
          <a:custGeom>
            <a:avLst/>
            <a:gdLst>
              <a:gd name="T0" fmla="*/ 0 w 1446529"/>
              <a:gd name="T1" fmla="*/ 0 h 903604"/>
              <a:gd name="T2" fmla="*/ 1450231 w 1446529"/>
              <a:gd name="T3" fmla="*/ 0 h 903604"/>
              <a:gd name="T4" fmla="*/ 1450231 w 1446529"/>
              <a:gd name="T5" fmla="*/ 902069 h 903604"/>
              <a:gd name="T6" fmla="*/ 0 w 1446529"/>
              <a:gd name="T7" fmla="*/ 902069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20"/>
                </a:lnTo>
                <a:lnTo>
                  <a:pt x="0" y="90302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3" name="object 23">
            <a:extLst>
              <a:ext uri="{FF2B5EF4-FFF2-40B4-BE49-F238E27FC236}">
                <a16:creationId xmlns:a16="http://schemas.microsoft.com/office/drawing/2014/main" id="{B6D0AA26-9EC6-467D-A060-B635A2A814F4}"/>
              </a:ext>
            </a:extLst>
          </p:cNvPr>
          <p:cNvSpPr txBox="1"/>
          <p:nvPr/>
        </p:nvSpPr>
        <p:spPr>
          <a:xfrm>
            <a:off x="8378473" y="3187348"/>
            <a:ext cx="1606903" cy="666786"/>
          </a:xfrm>
          <a:prstGeom prst="rect">
            <a:avLst/>
          </a:prstGeom>
          <a:solidFill>
            <a:srgbClr val="76B900"/>
          </a:solidFill>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289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4840" name="object 24">
            <a:extLst>
              <a:ext uri="{FF2B5EF4-FFF2-40B4-BE49-F238E27FC236}">
                <a16:creationId xmlns:a16="http://schemas.microsoft.com/office/drawing/2014/main" id="{7DE52C98-EFAE-45E2-84E3-D59813163079}"/>
              </a:ext>
            </a:extLst>
          </p:cNvPr>
          <p:cNvSpPr txBox="1">
            <a:spLocks noChangeArrowheads="1"/>
          </p:cNvSpPr>
          <p:nvPr/>
        </p:nvSpPr>
        <p:spPr bwMode="auto">
          <a:xfrm>
            <a:off x="2196042" y="4439709"/>
            <a:ext cx="5679722" cy="669635"/>
          </a:xfrm>
          <a:prstGeom prst="rect">
            <a:avLst/>
          </a:prstGeom>
          <a:solidFill>
            <a:srgbClr val="76B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822"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28"/>
              </a:spcBef>
              <a:spcAft>
                <a:spcPct val="0"/>
              </a:spcAft>
            </a:pPr>
            <a:endParaRPr lang="en-US" altLang="en-US" sz="2333">
              <a:solidFill>
                <a:srgbClr val="FFFFFF"/>
              </a:solidFill>
              <a:latin typeface="Times New Roman" panose="02020603050405020304" pitchFamily="18" charset="0"/>
              <a:cs typeface="Times New Roman" panose="02020603050405020304" pitchFamily="18" charset="0"/>
            </a:endParaRPr>
          </a:p>
          <a:p>
            <a:pPr algn="ctr" defTabSz="507995" fontAlgn="base">
              <a:spcBef>
                <a:spcPct val="0"/>
              </a:spcBef>
              <a:spcAft>
                <a:spcPct val="0"/>
              </a:spcAft>
            </a:pPr>
            <a:r>
              <a:rPr lang="en-US" altLang="en-US" sz="2000">
                <a:solidFill>
                  <a:srgbClr val="FFFFFF"/>
                </a:solidFill>
                <a:latin typeface="Trebuchet MS" panose="020B0603020202020204" pitchFamily="34" charset="0"/>
              </a:rPr>
              <a:t>1x1 CBR</a:t>
            </a:r>
          </a:p>
        </p:txBody>
      </p:sp>
      <p:sp>
        <p:nvSpPr>
          <p:cNvPr id="34841" name="object 25">
            <a:extLst>
              <a:ext uri="{FF2B5EF4-FFF2-40B4-BE49-F238E27FC236}">
                <a16:creationId xmlns:a16="http://schemas.microsoft.com/office/drawing/2014/main" id="{8787C7E4-A7F0-4134-B358-1D6076087DE1}"/>
              </a:ext>
            </a:extLst>
          </p:cNvPr>
          <p:cNvSpPr>
            <a:spLocks/>
          </p:cNvSpPr>
          <p:nvPr/>
        </p:nvSpPr>
        <p:spPr bwMode="auto">
          <a:xfrm>
            <a:off x="5863167" y="4219222"/>
            <a:ext cx="363361" cy="220487"/>
          </a:xfrm>
          <a:custGeom>
            <a:avLst/>
            <a:gdLst>
              <a:gd name="T0" fmla="*/ 0 w 327025"/>
              <a:gd name="T1" fmla="*/ 198945 h 198120"/>
              <a:gd name="T2" fmla="*/ 322743 w 327025"/>
              <a:gd name="T3" fmla="*/ 2485 h 198120"/>
              <a:gd name="T4" fmla="*/ 326826 w 327025"/>
              <a:gd name="T5" fmla="*/ 0 h 198120"/>
              <a:gd name="T6" fmla="*/ 0 60000 65536"/>
              <a:gd name="T7" fmla="*/ 0 60000 65536"/>
              <a:gd name="T8" fmla="*/ 0 60000 65536"/>
            </a:gdLst>
            <a:ahLst/>
            <a:cxnLst>
              <a:cxn ang="T6">
                <a:pos x="T0" y="T1"/>
              </a:cxn>
              <a:cxn ang="T7">
                <a:pos x="T2" y="T3"/>
              </a:cxn>
              <a:cxn ang="T8">
                <a:pos x="T4" y="T5"/>
              </a:cxn>
            </a:cxnLst>
            <a:rect l="0" t="0" r="r" b="b"/>
            <a:pathLst>
              <a:path w="327025" h="198120">
                <a:moveTo>
                  <a:pt x="0" y="197990"/>
                </a:moveTo>
                <a:lnTo>
                  <a:pt x="322743" y="2473"/>
                </a:lnTo>
                <a:lnTo>
                  <a:pt x="3268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42" name="object 26">
            <a:extLst>
              <a:ext uri="{FF2B5EF4-FFF2-40B4-BE49-F238E27FC236}">
                <a16:creationId xmlns:a16="http://schemas.microsoft.com/office/drawing/2014/main" id="{DF2973BA-B919-4941-A92B-AC7CE73E977C}"/>
              </a:ext>
            </a:extLst>
          </p:cNvPr>
          <p:cNvSpPr>
            <a:spLocks/>
          </p:cNvSpPr>
          <p:nvPr/>
        </p:nvSpPr>
        <p:spPr bwMode="auto">
          <a:xfrm>
            <a:off x="6217710" y="4194528"/>
            <a:ext cx="51152" cy="42333"/>
          </a:xfrm>
          <a:custGeom>
            <a:avLst/>
            <a:gdLst>
              <a:gd name="T0" fmla="*/ 46599 w 45720"/>
              <a:gd name="T1" fmla="*/ 0 h 38735"/>
              <a:gd name="T2" fmla="*/ 0 w 45720"/>
              <a:gd name="T3" fmla="*/ 3515 h 38735"/>
              <a:gd name="T4" fmla="*/ 21665 w 45720"/>
              <a:gd name="T5" fmla="*/ 36861 h 38735"/>
              <a:gd name="T6" fmla="*/ 46599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45643" y="0"/>
                </a:moveTo>
                <a:lnTo>
                  <a:pt x="0" y="3695"/>
                </a:lnTo>
                <a:lnTo>
                  <a:pt x="21221" y="38735"/>
                </a:lnTo>
                <a:lnTo>
                  <a:pt x="4564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43" name="object 27">
            <a:extLst>
              <a:ext uri="{FF2B5EF4-FFF2-40B4-BE49-F238E27FC236}">
                <a16:creationId xmlns:a16="http://schemas.microsoft.com/office/drawing/2014/main" id="{405D94D6-7CAC-4B8D-B240-027D49CC4962}"/>
              </a:ext>
            </a:extLst>
          </p:cNvPr>
          <p:cNvSpPr>
            <a:spLocks/>
          </p:cNvSpPr>
          <p:nvPr/>
        </p:nvSpPr>
        <p:spPr bwMode="auto">
          <a:xfrm>
            <a:off x="3220861" y="2423584"/>
            <a:ext cx="1397000" cy="2016126"/>
          </a:xfrm>
          <a:custGeom>
            <a:avLst/>
            <a:gdLst>
              <a:gd name="T0" fmla="*/ 833665 w 1256029"/>
              <a:gd name="T1" fmla="*/ 1813468 h 1814829"/>
              <a:gd name="T2" fmla="*/ 782887 w 1256029"/>
              <a:gd name="T3" fmla="*/ 1780281 h 1814829"/>
              <a:gd name="T4" fmla="*/ 733704 w 1256029"/>
              <a:gd name="T5" fmla="*/ 1747319 h 1814829"/>
              <a:gd name="T6" fmla="*/ 686117 w 1256029"/>
              <a:gd name="T7" fmla="*/ 1714580 h 1814829"/>
              <a:gd name="T8" fmla="*/ 640124 w 1256029"/>
              <a:gd name="T9" fmla="*/ 1682070 h 1814829"/>
              <a:gd name="T10" fmla="*/ 595728 w 1256029"/>
              <a:gd name="T11" fmla="*/ 1649787 h 1814829"/>
              <a:gd name="T12" fmla="*/ 552926 w 1256029"/>
              <a:gd name="T13" fmla="*/ 1617726 h 1814829"/>
              <a:gd name="T14" fmla="*/ 511719 w 1256029"/>
              <a:gd name="T15" fmla="*/ 1585894 h 1814829"/>
              <a:gd name="T16" fmla="*/ 472108 w 1256029"/>
              <a:gd name="T17" fmla="*/ 1554285 h 1814829"/>
              <a:gd name="T18" fmla="*/ 434092 w 1256029"/>
              <a:gd name="T19" fmla="*/ 1522905 h 1814829"/>
              <a:gd name="T20" fmla="*/ 397671 w 1256029"/>
              <a:gd name="T21" fmla="*/ 1491748 h 1814829"/>
              <a:gd name="T22" fmla="*/ 362845 w 1256029"/>
              <a:gd name="T23" fmla="*/ 1460821 h 1814829"/>
              <a:gd name="T24" fmla="*/ 329615 w 1256029"/>
              <a:gd name="T25" fmla="*/ 1430116 h 1814829"/>
              <a:gd name="T26" fmla="*/ 297980 w 1256029"/>
              <a:gd name="T27" fmla="*/ 1399637 h 1814829"/>
              <a:gd name="T28" fmla="*/ 267940 w 1256029"/>
              <a:gd name="T29" fmla="*/ 1369385 h 1814829"/>
              <a:gd name="T30" fmla="*/ 239495 w 1256029"/>
              <a:gd name="T31" fmla="*/ 1339360 h 1814829"/>
              <a:gd name="T32" fmla="*/ 212646 w 1256029"/>
              <a:gd name="T33" fmla="*/ 1309559 h 1814829"/>
              <a:gd name="T34" fmla="*/ 187390 w 1256029"/>
              <a:gd name="T35" fmla="*/ 1279984 h 1814829"/>
              <a:gd name="T36" fmla="*/ 141667 w 1256029"/>
              <a:gd name="T37" fmla="*/ 1221512 h 1814829"/>
              <a:gd name="T38" fmla="*/ 102324 w 1256029"/>
              <a:gd name="T39" fmla="*/ 1163944 h 1814829"/>
              <a:gd name="T40" fmla="*/ 69363 w 1256029"/>
              <a:gd name="T41" fmla="*/ 1107280 h 1814829"/>
              <a:gd name="T42" fmla="*/ 42782 w 1256029"/>
              <a:gd name="T43" fmla="*/ 1051520 h 1814829"/>
              <a:gd name="T44" fmla="*/ 22584 w 1256029"/>
              <a:gd name="T45" fmla="*/ 996661 h 1814829"/>
              <a:gd name="T46" fmla="*/ 8764 w 1256029"/>
              <a:gd name="T47" fmla="*/ 942709 h 1814829"/>
              <a:gd name="T48" fmla="*/ 1325 w 1256029"/>
              <a:gd name="T49" fmla="*/ 889657 h 1814829"/>
              <a:gd name="T50" fmla="*/ 0 w 1256029"/>
              <a:gd name="T51" fmla="*/ 863472 h 1814829"/>
              <a:gd name="T52" fmla="*/ 268 w 1256029"/>
              <a:gd name="T53" fmla="*/ 837510 h 1814829"/>
              <a:gd name="T54" fmla="*/ 5593 w 1256029"/>
              <a:gd name="T55" fmla="*/ 786267 h 1814829"/>
              <a:gd name="T56" fmla="*/ 17295 w 1256029"/>
              <a:gd name="T57" fmla="*/ 735927 h 1814829"/>
              <a:gd name="T58" fmla="*/ 35382 w 1256029"/>
              <a:gd name="T59" fmla="*/ 686489 h 1814829"/>
              <a:gd name="T60" fmla="*/ 59846 w 1256029"/>
              <a:gd name="T61" fmla="*/ 637957 h 1814829"/>
              <a:gd name="T62" fmla="*/ 90695 w 1256029"/>
              <a:gd name="T63" fmla="*/ 590327 h 1814829"/>
              <a:gd name="T64" fmla="*/ 127922 w 1256029"/>
              <a:gd name="T65" fmla="*/ 543600 h 1814829"/>
              <a:gd name="T66" fmla="*/ 171530 w 1256029"/>
              <a:gd name="T67" fmla="*/ 497778 h 1814829"/>
              <a:gd name="T68" fmla="*/ 221520 w 1256029"/>
              <a:gd name="T69" fmla="*/ 452859 h 1814829"/>
              <a:gd name="T70" fmla="*/ 277890 w 1256029"/>
              <a:gd name="T71" fmla="*/ 408844 h 1814829"/>
              <a:gd name="T72" fmla="*/ 340641 w 1256029"/>
              <a:gd name="T73" fmla="*/ 365731 h 1814829"/>
              <a:gd name="T74" fmla="*/ 374409 w 1256029"/>
              <a:gd name="T75" fmla="*/ 344514 h 1814829"/>
              <a:gd name="T76" fmla="*/ 409773 w 1256029"/>
              <a:gd name="T77" fmla="*/ 323524 h 1814829"/>
              <a:gd name="T78" fmla="*/ 446733 w 1256029"/>
              <a:gd name="T79" fmla="*/ 302756 h 1814829"/>
              <a:gd name="T80" fmla="*/ 485287 w 1256029"/>
              <a:gd name="T81" fmla="*/ 282218 h 1814829"/>
              <a:gd name="T82" fmla="*/ 525435 w 1256029"/>
              <a:gd name="T83" fmla="*/ 261903 h 1814829"/>
              <a:gd name="T84" fmla="*/ 567179 w 1256029"/>
              <a:gd name="T85" fmla="*/ 241816 h 1814829"/>
              <a:gd name="T86" fmla="*/ 610520 w 1256029"/>
              <a:gd name="T87" fmla="*/ 221953 h 1814829"/>
              <a:gd name="T88" fmla="*/ 655454 w 1256029"/>
              <a:gd name="T89" fmla="*/ 202318 h 1814829"/>
              <a:gd name="T90" fmla="*/ 701984 w 1256029"/>
              <a:gd name="T91" fmla="*/ 182907 h 1814829"/>
              <a:gd name="T92" fmla="*/ 750110 w 1256029"/>
              <a:gd name="T93" fmla="*/ 163721 h 1814829"/>
              <a:gd name="T94" fmla="*/ 799831 w 1256029"/>
              <a:gd name="T95" fmla="*/ 144765 h 1814829"/>
              <a:gd name="T96" fmla="*/ 851146 w 1256029"/>
              <a:gd name="T97" fmla="*/ 126031 h 1814829"/>
              <a:gd name="T98" fmla="*/ 904057 w 1256029"/>
              <a:gd name="T99" fmla="*/ 107524 h 1814829"/>
              <a:gd name="T100" fmla="*/ 958563 w 1256029"/>
              <a:gd name="T101" fmla="*/ 89242 h 1814829"/>
              <a:gd name="T102" fmla="*/ 1014665 w 1256029"/>
              <a:gd name="T103" fmla="*/ 71190 h 1814829"/>
              <a:gd name="T104" fmla="*/ 1072361 w 1256029"/>
              <a:gd name="T105" fmla="*/ 53360 h 1814829"/>
              <a:gd name="T106" fmla="*/ 1131653 w 1256029"/>
              <a:gd name="T107" fmla="*/ 35757 h 1814829"/>
              <a:gd name="T108" fmla="*/ 1192539 w 1256029"/>
              <a:gd name="T109" fmla="*/ 18379 h 1814829"/>
              <a:gd name="T110" fmla="*/ 1255021 w 1256029"/>
              <a:gd name="T111" fmla="*/ 1228 h 1814829"/>
              <a:gd name="T112" fmla="*/ 1259645 w 1256029"/>
              <a:gd name="T113" fmla="*/ 0 h 18148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56029" h="1814829">
                <a:moveTo>
                  <a:pt x="831139" y="1814416"/>
                </a:moveTo>
                <a:lnTo>
                  <a:pt x="780515" y="1781211"/>
                </a:lnTo>
                <a:lnTo>
                  <a:pt x="731481" y="1748231"/>
                </a:lnTo>
                <a:lnTo>
                  <a:pt x="684038" y="1715477"/>
                </a:lnTo>
                <a:lnTo>
                  <a:pt x="638185" y="1682949"/>
                </a:lnTo>
                <a:lnTo>
                  <a:pt x="593923" y="1650648"/>
                </a:lnTo>
                <a:lnTo>
                  <a:pt x="551251" y="1618572"/>
                </a:lnTo>
                <a:lnTo>
                  <a:pt x="510169" y="1586722"/>
                </a:lnTo>
                <a:lnTo>
                  <a:pt x="470678" y="1555098"/>
                </a:lnTo>
                <a:lnTo>
                  <a:pt x="432777" y="1523700"/>
                </a:lnTo>
                <a:lnTo>
                  <a:pt x="396466" y="1492528"/>
                </a:lnTo>
                <a:lnTo>
                  <a:pt x="361746" y="1461583"/>
                </a:lnTo>
                <a:lnTo>
                  <a:pt x="328616" y="1430863"/>
                </a:lnTo>
                <a:lnTo>
                  <a:pt x="297077" y="1400369"/>
                </a:lnTo>
                <a:lnTo>
                  <a:pt x="267128" y="1370101"/>
                </a:lnTo>
                <a:lnTo>
                  <a:pt x="238769" y="1340059"/>
                </a:lnTo>
                <a:lnTo>
                  <a:pt x="212001" y="1310243"/>
                </a:lnTo>
                <a:lnTo>
                  <a:pt x="186823" y="1280653"/>
                </a:lnTo>
                <a:lnTo>
                  <a:pt x="141238" y="1222151"/>
                </a:lnTo>
                <a:lnTo>
                  <a:pt x="102015" y="1164553"/>
                </a:lnTo>
                <a:lnTo>
                  <a:pt x="69153" y="1107859"/>
                </a:lnTo>
                <a:lnTo>
                  <a:pt x="42653" y="1052069"/>
                </a:lnTo>
                <a:lnTo>
                  <a:pt x="22515" y="997183"/>
                </a:lnTo>
                <a:lnTo>
                  <a:pt x="8737" y="943201"/>
                </a:lnTo>
                <a:lnTo>
                  <a:pt x="1322" y="890122"/>
                </a:lnTo>
                <a:lnTo>
                  <a:pt x="0" y="863922"/>
                </a:lnTo>
                <a:lnTo>
                  <a:pt x="268" y="837948"/>
                </a:lnTo>
                <a:lnTo>
                  <a:pt x="5575" y="786678"/>
                </a:lnTo>
                <a:lnTo>
                  <a:pt x="17244" y="736311"/>
                </a:lnTo>
                <a:lnTo>
                  <a:pt x="35274" y="686849"/>
                </a:lnTo>
                <a:lnTo>
                  <a:pt x="59666" y="638290"/>
                </a:lnTo>
                <a:lnTo>
                  <a:pt x="90420" y="590636"/>
                </a:lnTo>
                <a:lnTo>
                  <a:pt x="127535" y="543885"/>
                </a:lnTo>
                <a:lnTo>
                  <a:pt x="171011" y="498039"/>
                </a:lnTo>
                <a:lnTo>
                  <a:pt x="220849" y="453096"/>
                </a:lnTo>
                <a:lnTo>
                  <a:pt x="277048" y="409057"/>
                </a:lnTo>
                <a:lnTo>
                  <a:pt x="339609" y="365923"/>
                </a:lnTo>
                <a:lnTo>
                  <a:pt x="373275" y="344694"/>
                </a:lnTo>
                <a:lnTo>
                  <a:pt x="408532" y="323692"/>
                </a:lnTo>
                <a:lnTo>
                  <a:pt x="445379" y="302915"/>
                </a:lnTo>
                <a:lnTo>
                  <a:pt x="483816" y="282365"/>
                </a:lnTo>
                <a:lnTo>
                  <a:pt x="523843" y="262041"/>
                </a:lnTo>
                <a:lnTo>
                  <a:pt x="565461" y="241942"/>
                </a:lnTo>
                <a:lnTo>
                  <a:pt x="608670" y="222070"/>
                </a:lnTo>
                <a:lnTo>
                  <a:pt x="653468" y="202423"/>
                </a:lnTo>
                <a:lnTo>
                  <a:pt x="699857" y="183003"/>
                </a:lnTo>
                <a:lnTo>
                  <a:pt x="747837" y="163808"/>
                </a:lnTo>
                <a:lnTo>
                  <a:pt x="797407" y="144840"/>
                </a:lnTo>
                <a:lnTo>
                  <a:pt x="848567" y="126097"/>
                </a:lnTo>
                <a:lnTo>
                  <a:pt x="901318" y="107581"/>
                </a:lnTo>
                <a:lnTo>
                  <a:pt x="955659" y="89290"/>
                </a:lnTo>
                <a:lnTo>
                  <a:pt x="1011590" y="71226"/>
                </a:lnTo>
                <a:lnTo>
                  <a:pt x="1069112" y="53387"/>
                </a:lnTo>
                <a:lnTo>
                  <a:pt x="1128224" y="35775"/>
                </a:lnTo>
                <a:lnTo>
                  <a:pt x="1188926" y="18388"/>
                </a:lnTo>
                <a:lnTo>
                  <a:pt x="1251219" y="1228"/>
                </a:lnTo>
                <a:lnTo>
                  <a:pt x="1255829"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44" name="object 28">
            <a:extLst>
              <a:ext uri="{FF2B5EF4-FFF2-40B4-BE49-F238E27FC236}">
                <a16:creationId xmlns:a16="http://schemas.microsoft.com/office/drawing/2014/main" id="{1A92FC91-1D38-4F04-B83B-E4E4861ADC40}"/>
              </a:ext>
            </a:extLst>
          </p:cNvPr>
          <p:cNvSpPr>
            <a:spLocks/>
          </p:cNvSpPr>
          <p:nvPr/>
        </p:nvSpPr>
        <p:spPr bwMode="auto">
          <a:xfrm>
            <a:off x="4614334" y="2400654"/>
            <a:ext cx="51153" cy="44097"/>
          </a:xfrm>
          <a:custGeom>
            <a:avLst/>
            <a:gdLst>
              <a:gd name="T0" fmla="*/ 0 w 45085"/>
              <a:gd name="T1" fmla="*/ 0 h 40005"/>
              <a:gd name="T2" fmla="*/ 11223 w 45085"/>
              <a:gd name="T3" fmla="*/ 38636 h 40005"/>
              <a:gd name="T4" fmla="*/ 47747 w 45085"/>
              <a:gd name="T5" fmla="*/ 9027 h 40005"/>
              <a:gd name="T6" fmla="*/ 0 w 45085"/>
              <a:gd name="T7" fmla="*/ 0 h 40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0005">
                <a:moveTo>
                  <a:pt x="0" y="0"/>
                </a:moveTo>
                <a:lnTo>
                  <a:pt x="10540" y="39573"/>
                </a:lnTo>
                <a:lnTo>
                  <a:pt x="44843" y="9245"/>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4845" name="object 21">
            <a:extLst>
              <a:ext uri="{FF2B5EF4-FFF2-40B4-BE49-F238E27FC236}">
                <a16:creationId xmlns:a16="http://schemas.microsoft.com/office/drawing/2014/main" id="{BC57FCD3-30A5-4A7F-8DC6-FCA3D0F64246}"/>
              </a:ext>
            </a:extLst>
          </p:cNvPr>
          <p:cNvSpPr>
            <a:spLocks/>
          </p:cNvSpPr>
          <p:nvPr/>
        </p:nvSpPr>
        <p:spPr bwMode="auto">
          <a:xfrm>
            <a:off x="6201833" y="3215571"/>
            <a:ext cx="1608667" cy="1003652"/>
          </a:xfrm>
          <a:custGeom>
            <a:avLst/>
            <a:gdLst>
              <a:gd name="T0" fmla="*/ 0 w 1446529"/>
              <a:gd name="T1" fmla="*/ 0 h 903604"/>
              <a:gd name="T2" fmla="*/ 1450231 w 1446529"/>
              <a:gd name="T3" fmla="*/ 0 h 903604"/>
              <a:gd name="T4" fmla="*/ 1450231 w 1446529"/>
              <a:gd name="T5" fmla="*/ 902069 h 903604"/>
              <a:gd name="T6" fmla="*/ 0 w 1446529"/>
              <a:gd name="T7" fmla="*/ 902069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20"/>
                </a:lnTo>
                <a:lnTo>
                  <a:pt x="0" y="90302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2" name="object 22">
            <a:extLst>
              <a:ext uri="{FF2B5EF4-FFF2-40B4-BE49-F238E27FC236}">
                <a16:creationId xmlns:a16="http://schemas.microsoft.com/office/drawing/2014/main" id="{65730724-3213-421D-9A8D-AD64475F2659}"/>
              </a:ext>
            </a:extLst>
          </p:cNvPr>
          <p:cNvSpPr txBox="1"/>
          <p:nvPr/>
        </p:nvSpPr>
        <p:spPr>
          <a:xfrm>
            <a:off x="4101042" y="3527778"/>
            <a:ext cx="3774722" cy="322025"/>
          </a:xfrm>
          <a:prstGeom prst="rect">
            <a:avLst/>
          </a:prstGeom>
        </p:spPr>
        <p:txBody>
          <a:bodyPr lIns="0" tIns="14111" rIns="0" bIns="0">
            <a:spAutoFit/>
          </a:bodyPr>
          <a:lstStyle/>
          <a:p>
            <a:pPr marL="342897" defTabSz="507995" fontAlgn="base">
              <a:spcBef>
                <a:spcPts val="111"/>
              </a:spcBef>
              <a:spcAft>
                <a:spcPct val="0"/>
              </a:spcAft>
              <a:tabLst>
                <a:tab pos="2515986" algn="l"/>
              </a:tabLst>
              <a:defRPr/>
            </a:pPr>
            <a:r>
              <a:rPr sz="3000" baseline="-3086" dirty="0">
                <a:solidFill>
                  <a:srgbClr val="FFFFFF"/>
                </a:solidFill>
                <a:latin typeface="Trebuchet MS"/>
                <a:ea typeface="MS PGothic" panose="020B0600070205080204" pitchFamily="34" charset="-128"/>
                <a:cs typeface="Trebuchet MS"/>
              </a:rPr>
              <a:t>3x3 </a:t>
            </a:r>
            <a:r>
              <a:rPr sz="3000" spc="-8" baseline="-3086" dirty="0">
                <a:solidFill>
                  <a:srgbClr val="FFFFFF"/>
                </a:solidFill>
                <a:latin typeface="Trebuchet MS"/>
                <a:ea typeface="MS PGothic" panose="020B0600070205080204" pitchFamily="34" charset="-128"/>
                <a:cs typeface="Trebuchet MS"/>
              </a:rPr>
              <a:t>CBR	</a:t>
            </a:r>
            <a:r>
              <a:rPr sz="2000" dirty="0">
                <a:solidFill>
                  <a:srgbClr val="FFFFFF"/>
                </a:solidFill>
                <a:latin typeface="Trebuchet MS"/>
                <a:ea typeface="MS PGothic" panose="020B0600070205080204" pitchFamily="34" charset="-128"/>
                <a:cs typeface="Trebuchet MS"/>
              </a:rPr>
              <a:t>5x5</a:t>
            </a:r>
            <a:r>
              <a:rPr sz="2000" spc="-17"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Tree>
    <p:extLst>
      <p:ext uri="{BB962C8B-B14F-4D97-AF65-F5344CB8AC3E}">
        <p14:creationId xmlns:p14="http://schemas.microsoft.com/office/powerpoint/2010/main" val="38170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1F268FE-3AAC-48CF-9A3E-31A921DFBEA0}"/>
              </a:ext>
            </a:extLst>
          </p:cNvPr>
          <p:cNvSpPr txBox="1">
            <a:spLocks noGrp="1"/>
          </p:cNvSpPr>
          <p:nvPr>
            <p:ph type="title" idx="4294967295"/>
          </p:nvPr>
        </p:nvSpPr>
        <p:spPr>
          <a:xfrm>
            <a:off x="3850571" y="-113651"/>
            <a:ext cx="4390319" cy="1246068"/>
          </a:xfrm>
        </p:spPr>
        <p:txBody>
          <a:bodyPr vert="horz" wrap="square" lIns="0" tIns="14817" rIns="0" bIns="0" numCol="1" rtlCol="0" anchor="b" anchorCtr="0" compatLnSpc="1">
            <a:prstTxWarp prst="textNoShape">
              <a:avLst/>
            </a:prstTxWarp>
            <a:spAutoFit/>
          </a:bodyPr>
          <a:lstStyle/>
          <a:p>
            <a:pPr marL="14111" eaLnBrk="1" hangingPunct="1">
              <a:lnSpc>
                <a:spcPct val="100000"/>
              </a:lnSpc>
              <a:spcBef>
                <a:spcPts val="117"/>
              </a:spcBef>
              <a:defRPr/>
            </a:pPr>
            <a:r>
              <a:rPr dirty="0">
                <a:latin typeface="DINPro-Regular" panose="02000503030000020004" pitchFamily="50" charset="0"/>
              </a:rPr>
              <a:t>Fuse network</a:t>
            </a:r>
            <a:r>
              <a:rPr spc="-78" dirty="0">
                <a:latin typeface="DINPro-Regular" panose="02000503030000020004" pitchFamily="50" charset="0"/>
              </a:rPr>
              <a:t> </a:t>
            </a:r>
            <a:r>
              <a:rPr dirty="0">
                <a:latin typeface="DINPro-Regular" panose="02000503030000020004" pitchFamily="50" charset="0"/>
              </a:rPr>
              <a:t>layers</a:t>
            </a:r>
          </a:p>
        </p:txBody>
      </p:sp>
      <p:sp>
        <p:nvSpPr>
          <p:cNvPr id="35843" name="object 33">
            <a:extLst>
              <a:ext uri="{FF2B5EF4-FFF2-40B4-BE49-F238E27FC236}">
                <a16:creationId xmlns:a16="http://schemas.microsoft.com/office/drawing/2014/main" id="{6262E45E-D7C4-456D-B404-0954C11ED97F}"/>
              </a:ext>
            </a:extLst>
          </p:cNvPr>
          <p:cNvSpPr>
            <a:spLocks noGrp="1" noChangeArrowheads="1"/>
          </p:cNvSpPr>
          <p:nvPr>
            <p:ph type="sldNum" sz="quarter" idx="4294967295"/>
          </p:nvPr>
        </p:nvSpPr>
        <p:spPr bwMode="auto">
          <a:xfrm>
            <a:off x="0" y="1"/>
            <a:ext cx="0" cy="6226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56" rIns="0" bIns="0">
            <a:spAutoFit/>
          </a:bodyPr>
          <a:lstStyle>
            <a:lvl1pPr marL="28222">
              <a:defRPr>
                <a:solidFill>
                  <a:schemeClr val="tx1"/>
                </a:solidFill>
                <a:latin typeface="Arial" panose="020B0604020202020204" pitchFamily="34" charset="0"/>
                <a:ea typeface="MS PGothic" panose="020B0600070205080204" pitchFamily="34" charset="-128"/>
              </a:defRPr>
            </a:lvl1pPr>
            <a:lvl2pPr marL="825492" indent="-317497">
              <a:defRPr>
                <a:solidFill>
                  <a:schemeClr val="tx1"/>
                </a:solidFill>
                <a:latin typeface="Arial" panose="020B0604020202020204" pitchFamily="34" charset="0"/>
                <a:ea typeface="MS PGothic" panose="020B0600070205080204" pitchFamily="34" charset="-128"/>
              </a:defRPr>
            </a:lvl2pPr>
            <a:lvl3pPr marL="1269987" indent="-253997">
              <a:defRPr>
                <a:solidFill>
                  <a:schemeClr val="tx1"/>
                </a:solidFill>
                <a:latin typeface="Arial" panose="020B0604020202020204" pitchFamily="34" charset="0"/>
                <a:ea typeface="MS PGothic" panose="020B0600070205080204" pitchFamily="34" charset="-128"/>
              </a:defRPr>
            </a:lvl3pPr>
            <a:lvl4pPr marL="1777982" indent="-253997">
              <a:defRPr>
                <a:solidFill>
                  <a:schemeClr val="tx1"/>
                </a:solidFill>
                <a:latin typeface="Arial" panose="020B0604020202020204" pitchFamily="34" charset="0"/>
                <a:ea typeface="MS PGothic" panose="020B0600070205080204" pitchFamily="34" charset="-128"/>
              </a:defRPr>
            </a:lvl4pPr>
            <a:lvl5pPr marL="2285977" indent="-253997">
              <a:defRPr>
                <a:solidFill>
                  <a:schemeClr val="tx1"/>
                </a:solidFill>
                <a:latin typeface="Arial" panose="020B0604020202020204" pitchFamily="34" charset="0"/>
                <a:ea typeface="MS PGothic" panose="020B0600070205080204" pitchFamily="34" charset="-128"/>
              </a:defRPr>
            </a:lvl5pPr>
            <a:lvl6pPr marL="279397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30196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809962"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4317957" indent="-253997" defTabSz="507995"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56"/>
              </a:spcBef>
              <a:spcAft>
                <a:spcPct val="0"/>
              </a:spcAft>
            </a:pPr>
            <a:fld id="{135EBB6C-CEBC-4004-8198-082E48D35781}" type="slidenum">
              <a:rPr lang="en-US" altLang="en-US" sz="2000">
                <a:solidFill>
                  <a:srgbClr val="FFFFFF"/>
                </a:solidFill>
              </a:rPr>
              <a:pPr defTabSz="507995" fontAlgn="base">
                <a:spcBef>
                  <a:spcPts val="56"/>
                </a:spcBef>
                <a:spcAft>
                  <a:spcPct val="0"/>
                </a:spcAft>
              </a:pPr>
              <a:t>19</a:t>
            </a:fld>
            <a:endParaRPr lang="en-US" altLang="en-US" sz="2000">
              <a:solidFill>
                <a:srgbClr val="FFFFFF"/>
              </a:solidFill>
            </a:endParaRPr>
          </a:p>
        </p:txBody>
      </p:sp>
      <p:sp>
        <p:nvSpPr>
          <p:cNvPr id="3" name="object 3">
            <a:extLst>
              <a:ext uri="{FF2B5EF4-FFF2-40B4-BE49-F238E27FC236}">
                <a16:creationId xmlns:a16="http://schemas.microsoft.com/office/drawing/2014/main" id="{D697AA0B-A213-45A0-A993-71A290248A46}"/>
              </a:ext>
            </a:extLst>
          </p:cNvPr>
          <p:cNvSpPr txBox="1"/>
          <p:nvPr/>
        </p:nvSpPr>
        <p:spPr>
          <a:xfrm>
            <a:off x="5136445" y="1326445"/>
            <a:ext cx="1917348" cy="424682"/>
          </a:xfrm>
          <a:prstGeom prst="rect">
            <a:avLst/>
          </a:prstGeom>
        </p:spPr>
        <p:txBody>
          <a:bodyPr lIns="0" tIns="14111" rIns="0" bIns="0">
            <a:spAutoFit/>
          </a:bodyPr>
          <a:lstStyle/>
          <a:p>
            <a:pPr marL="14111" defTabSz="507995" fontAlgn="base">
              <a:spcBef>
                <a:spcPts val="111"/>
              </a:spcBef>
              <a:spcAft>
                <a:spcPct val="0"/>
              </a:spcAft>
              <a:defRPr/>
            </a:pPr>
            <a:r>
              <a:rPr sz="2667" spc="-6" dirty="0">
                <a:solidFill>
                  <a:srgbClr val="76B900"/>
                </a:solidFill>
                <a:latin typeface="Trebuchet MS"/>
                <a:ea typeface="MS PGothic" panose="020B0600070205080204" pitchFamily="34" charset="-128"/>
                <a:cs typeface="Trebuchet MS"/>
              </a:rPr>
              <a:t>Concurrency</a:t>
            </a:r>
            <a:endParaRPr sz="2667" dirty="0">
              <a:solidFill>
                <a:srgbClr val="FFFFFF"/>
              </a:solidFill>
              <a:latin typeface="Trebuchet MS"/>
              <a:ea typeface="MS PGothic" panose="020B0600070205080204" pitchFamily="34" charset="-128"/>
              <a:cs typeface="Trebuchet MS"/>
            </a:endParaRPr>
          </a:p>
        </p:txBody>
      </p:sp>
      <p:sp>
        <p:nvSpPr>
          <p:cNvPr id="35845" name="object 4">
            <a:extLst>
              <a:ext uri="{FF2B5EF4-FFF2-40B4-BE49-F238E27FC236}">
                <a16:creationId xmlns:a16="http://schemas.microsoft.com/office/drawing/2014/main" id="{4159EB6F-7B67-4036-8FAB-FBB2508FD7F2}"/>
              </a:ext>
            </a:extLst>
          </p:cNvPr>
          <p:cNvSpPr>
            <a:spLocks/>
          </p:cNvSpPr>
          <p:nvPr/>
        </p:nvSpPr>
        <p:spPr bwMode="auto">
          <a:xfrm>
            <a:off x="8380237" y="4439709"/>
            <a:ext cx="1606902" cy="776111"/>
          </a:xfrm>
          <a:custGeom>
            <a:avLst/>
            <a:gdLst>
              <a:gd name="T0" fmla="*/ 0 w 1446529"/>
              <a:gd name="T1" fmla="*/ 0 h 698500"/>
              <a:gd name="T2" fmla="*/ 1445464 w 1446529"/>
              <a:gd name="T3" fmla="*/ 0 h 698500"/>
              <a:gd name="T4" fmla="*/ 1445464 w 1446529"/>
              <a:gd name="T5" fmla="*/ 698271 h 698500"/>
              <a:gd name="T6" fmla="*/ 0 w 1446529"/>
              <a:gd name="T7" fmla="*/ 698271 h 698500"/>
              <a:gd name="T8" fmla="*/ 0 w 1446529"/>
              <a:gd name="T9" fmla="*/ 0 h 698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698500">
                <a:moveTo>
                  <a:pt x="0" y="0"/>
                </a:moveTo>
                <a:lnTo>
                  <a:pt x="1446415" y="0"/>
                </a:lnTo>
                <a:lnTo>
                  <a:pt x="1446415" y="698271"/>
                </a:lnTo>
                <a:lnTo>
                  <a:pt x="0" y="698271"/>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5" name="object 5">
            <a:extLst>
              <a:ext uri="{FF2B5EF4-FFF2-40B4-BE49-F238E27FC236}">
                <a16:creationId xmlns:a16="http://schemas.microsoft.com/office/drawing/2014/main" id="{079C6DD7-799A-4276-BBC8-8B230785974B}"/>
              </a:ext>
            </a:extLst>
          </p:cNvPr>
          <p:cNvSpPr txBox="1"/>
          <p:nvPr/>
        </p:nvSpPr>
        <p:spPr>
          <a:xfrm>
            <a:off x="8187973" y="3010960"/>
            <a:ext cx="2009070" cy="2051587"/>
          </a:xfrm>
          <a:prstGeom prst="rect">
            <a:avLst/>
          </a:prstGeom>
          <a:ln w="25400">
            <a:solidFill>
              <a:srgbClr val="000000"/>
            </a:solidFill>
          </a:ln>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defTabSz="507995" fontAlgn="base">
              <a:spcBef>
                <a:spcPts val="33"/>
              </a:spcBef>
              <a:spcAft>
                <a:spcPct val="0"/>
              </a:spcAft>
              <a:defRPr/>
            </a:pPr>
            <a:endParaRPr sz="2000" dirty="0">
              <a:solidFill>
                <a:srgbClr val="FFFFFF"/>
              </a:solidFill>
              <a:latin typeface="Times New Roman"/>
              <a:ea typeface="MS PGothic" panose="020B0600070205080204" pitchFamily="34" charset="-128"/>
              <a:cs typeface="Times New Roman"/>
            </a:endParaRPr>
          </a:p>
          <a:p>
            <a:pPr marL="475540"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max</a:t>
            </a:r>
            <a:r>
              <a:rPr sz="2000" spc="-17"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pool</a:t>
            </a:r>
            <a:endParaRPr sz="2000" dirty="0">
              <a:solidFill>
                <a:srgbClr val="FFFFFF"/>
              </a:solidFill>
              <a:latin typeface="Trebuchet MS"/>
              <a:ea typeface="MS PGothic" panose="020B0600070205080204" pitchFamily="34" charset="-128"/>
              <a:cs typeface="Trebuchet MS"/>
            </a:endParaRPr>
          </a:p>
        </p:txBody>
      </p:sp>
      <p:sp>
        <p:nvSpPr>
          <p:cNvPr id="35847" name="object 6">
            <a:extLst>
              <a:ext uri="{FF2B5EF4-FFF2-40B4-BE49-F238E27FC236}">
                <a16:creationId xmlns:a16="http://schemas.microsoft.com/office/drawing/2014/main" id="{C3EEB535-4DA1-4ECC-ADF7-A4A541FFF6AF}"/>
              </a:ext>
            </a:extLst>
          </p:cNvPr>
          <p:cNvSpPr>
            <a:spLocks/>
          </p:cNvSpPr>
          <p:nvPr/>
        </p:nvSpPr>
        <p:spPr bwMode="auto">
          <a:xfrm>
            <a:off x="5021792" y="5799667"/>
            <a:ext cx="1606902" cy="342194"/>
          </a:xfrm>
          <a:custGeom>
            <a:avLst/>
            <a:gdLst>
              <a:gd name="T0" fmla="*/ 0 w 1446529"/>
              <a:gd name="T1" fmla="*/ 0 h 308610"/>
              <a:gd name="T2" fmla="*/ 1445451 w 1446529"/>
              <a:gd name="T3" fmla="*/ 0 h 308610"/>
              <a:gd name="T4" fmla="*/ 1445451 w 1446529"/>
              <a:gd name="T5" fmla="*/ 306501 h 308610"/>
              <a:gd name="T6" fmla="*/ 0 w 1446529"/>
              <a:gd name="T7" fmla="*/ 306501 h 308610"/>
              <a:gd name="T8" fmla="*/ 0 w 1446529"/>
              <a:gd name="T9" fmla="*/ 0 h 3086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308610">
                <a:moveTo>
                  <a:pt x="0" y="0"/>
                </a:moveTo>
                <a:lnTo>
                  <a:pt x="1446402" y="0"/>
                </a:lnTo>
                <a:lnTo>
                  <a:pt x="1446402" y="308401"/>
                </a:lnTo>
                <a:lnTo>
                  <a:pt x="0" y="308401"/>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48" name="object 7">
            <a:extLst>
              <a:ext uri="{FF2B5EF4-FFF2-40B4-BE49-F238E27FC236}">
                <a16:creationId xmlns:a16="http://schemas.microsoft.com/office/drawing/2014/main" id="{4C1A50E0-5280-4C84-A50B-8A4E2FEAB0E1}"/>
              </a:ext>
            </a:extLst>
          </p:cNvPr>
          <p:cNvSpPr txBox="1">
            <a:spLocks noChangeArrowheads="1"/>
          </p:cNvSpPr>
          <p:nvPr/>
        </p:nvSpPr>
        <p:spPr bwMode="auto">
          <a:xfrm>
            <a:off x="5021792" y="5799667"/>
            <a:ext cx="1606902" cy="3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111" rIns="0" bIns="0">
            <a:spAutoFit/>
          </a:bodyPr>
          <a:lstStyle>
            <a:lvl1pPr marL="4572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507995" defTabSz="507995" fontAlgn="base">
              <a:spcBef>
                <a:spcPts val="111"/>
              </a:spcBef>
              <a:spcAft>
                <a:spcPct val="0"/>
              </a:spcAft>
            </a:pPr>
            <a:r>
              <a:rPr lang="en-US" altLang="en-US" sz="2000">
                <a:solidFill>
                  <a:srgbClr val="FFFFFF"/>
                </a:solidFill>
                <a:latin typeface="Trebuchet MS" panose="020B0603020202020204" pitchFamily="34" charset="0"/>
              </a:rPr>
              <a:t>input</a:t>
            </a:r>
          </a:p>
        </p:txBody>
      </p:sp>
      <p:sp>
        <p:nvSpPr>
          <p:cNvPr id="35849" name="object 8">
            <a:extLst>
              <a:ext uri="{FF2B5EF4-FFF2-40B4-BE49-F238E27FC236}">
                <a16:creationId xmlns:a16="http://schemas.microsoft.com/office/drawing/2014/main" id="{92263640-21B1-419E-9B5D-5C17DB61B598}"/>
              </a:ext>
            </a:extLst>
          </p:cNvPr>
          <p:cNvSpPr>
            <a:spLocks/>
          </p:cNvSpPr>
          <p:nvPr/>
        </p:nvSpPr>
        <p:spPr bwMode="auto">
          <a:xfrm>
            <a:off x="5095876" y="2480029"/>
            <a:ext cx="278694" cy="732014"/>
          </a:xfrm>
          <a:custGeom>
            <a:avLst/>
            <a:gdLst>
              <a:gd name="T0" fmla="*/ 0 w 250825"/>
              <a:gd name="T1" fmla="*/ 659043 h 658494"/>
              <a:gd name="T2" fmla="*/ 248908 w 250825"/>
              <a:gd name="T3" fmla="*/ 4468 h 658494"/>
              <a:gd name="T4" fmla="*/ 250607 w 250825"/>
              <a:gd name="T5" fmla="*/ 0 h 658494"/>
              <a:gd name="T6" fmla="*/ 0 60000 65536"/>
              <a:gd name="T7" fmla="*/ 0 60000 65536"/>
              <a:gd name="T8" fmla="*/ 0 60000 65536"/>
            </a:gdLst>
            <a:ahLst/>
            <a:cxnLst>
              <a:cxn ang="T6">
                <a:pos x="T0" y="T1"/>
              </a:cxn>
              <a:cxn ang="T7">
                <a:pos x="T2" y="T3"/>
              </a:cxn>
              <a:cxn ang="T8">
                <a:pos x="T4" y="T5"/>
              </a:cxn>
            </a:cxnLst>
            <a:rect l="0" t="0" r="r" b="b"/>
            <a:pathLst>
              <a:path w="250825" h="658494">
                <a:moveTo>
                  <a:pt x="0" y="658086"/>
                </a:moveTo>
                <a:lnTo>
                  <a:pt x="248908" y="4462"/>
                </a:lnTo>
                <a:lnTo>
                  <a:pt x="250607"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0" name="object 9">
            <a:extLst>
              <a:ext uri="{FF2B5EF4-FFF2-40B4-BE49-F238E27FC236}">
                <a16:creationId xmlns:a16="http://schemas.microsoft.com/office/drawing/2014/main" id="{7DA9DC1F-8D5C-4902-B02B-FF237D1A5DCF}"/>
              </a:ext>
            </a:extLst>
          </p:cNvPr>
          <p:cNvSpPr>
            <a:spLocks/>
          </p:cNvSpPr>
          <p:nvPr/>
        </p:nvSpPr>
        <p:spPr bwMode="auto">
          <a:xfrm>
            <a:off x="5355167" y="2434167"/>
            <a:ext cx="42333" cy="51153"/>
          </a:xfrm>
          <a:custGeom>
            <a:avLst/>
            <a:gdLst>
              <a:gd name="T0" fmla="*/ 32086 w 38735"/>
              <a:gd name="T1" fmla="*/ 0 h 45719"/>
              <a:gd name="T2" fmla="*/ 0 w 38735"/>
              <a:gd name="T3" fmla="*/ 31640 h 45719"/>
              <a:gd name="T4" fmla="*/ 36426 w 38735"/>
              <a:gd name="T5" fmla="*/ 46527 h 45719"/>
              <a:gd name="T6" fmla="*/ 32086 w 38735"/>
              <a:gd name="T7" fmla="*/ 0 h 45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735" h="45719">
                <a:moveTo>
                  <a:pt x="33718" y="0"/>
                </a:moveTo>
                <a:lnTo>
                  <a:pt x="0" y="30987"/>
                </a:lnTo>
                <a:lnTo>
                  <a:pt x="38277" y="45567"/>
                </a:lnTo>
                <a:lnTo>
                  <a:pt x="3371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1" name="object 10">
            <a:extLst>
              <a:ext uri="{FF2B5EF4-FFF2-40B4-BE49-F238E27FC236}">
                <a16:creationId xmlns:a16="http://schemas.microsoft.com/office/drawing/2014/main" id="{9E2EAA42-E2D5-40FA-8782-90A0A781437B}"/>
              </a:ext>
            </a:extLst>
          </p:cNvPr>
          <p:cNvSpPr>
            <a:spLocks/>
          </p:cNvSpPr>
          <p:nvPr/>
        </p:nvSpPr>
        <p:spPr bwMode="auto">
          <a:xfrm>
            <a:off x="5720293" y="2467681"/>
            <a:ext cx="806097" cy="739069"/>
          </a:xfrm>
          <a:custGeom>
            <a:avLst/>
            <a:gdLst>
              <a:gd name="T0" fmla="*/ 726995 w 724535"/>
              <a:gd name="T1" fmla="*/ 665196 h 664844"/>
              <a:gd name="T2" fmla="*/ 3525 w 724535"/>
              <a:gd name="T3" fmla="*/ 3225 h 664844"/>
              <a:gd name="T4" fmla="*/ 0 w 724535"/>
              <a:gd name="T5" fmla="*/ 0 h 664844"/>
              <a:gd name="T6" fmla="*/ 0 60000 65536"/>
              <a:gd name="T7" fmla="*/ 0 60000 65536"/>
              <a:gd name="T8" fmla="*/ 0 60000 65536"/>
            </a:gdLst>
            <a:ahLst/>
            <a:cxnLst>
              <a:cxn ang="T6">
                <a:pos x="T0" y="T1"/>
              </a:cxn>
              <a:cxn ang="T7">
                <a:pos x="T2" y="T3"/>
              </a:cxn>
              <a:cxn ang="T8">
                <a:pos x="T4" y="T5"/>
              </a:cxn>
            </a:cxnLst>
            <a:rect l="0" t="0" r="r" b="b"/>
            <a:pathLst>
              <a:path w="724535" h="664844">
                <a:moveTo>
                  <a:pt x="724137" y="664242"/>
                </a:moveTo>
                <a:lnTo>
                  <a:pt x="3510" y="3219"/>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2" name="object 11">
            <a:extLst>
              <a:ext uri="{FF2B5EF4-FFF2-40B4-BE49-F238E27FC236}">
                <a16:creationId xmlns:a16="http://schemas.microsoft.com/office/drawing/2014/main" id="{B8B84782-42FD-401E-91FA-9D1028BC5CBD}"/>
              </a:ext>
            </a:extLst>
          </p:cNvPr>
          <p:cNvSpPr>
            <a:spLocks/>
          </p:cNvSpPr>
          <p:nvPr/>
        </p:nvSpPr>
        <p:spPr bwMode="auto">
          <a:xfrm>
            <a:off x="5685014" y="2434167"/>
            <a:ext cx="49389" cy="47626"/>
          </a:xfrm>
          <a:custGeom>
            <a:avLst/>
            <a:gdLst>
              <a:gd name="T0" fmla="*/ 0 w 44450"/>
              <a:gd name="T1" fmla="*/ 0 h 43180"/>
              <a:gd name="T2" fmla="*/ 16332 w 44450"/>
              <a:gd name="T3" fmla="*/ 41838 h 43180"/>
              <a:gd name="T4" fmla="*/ 44018 w 44450"/>
              <a:gd name="T5" fmla="*/ 12323 h 43180"/>
              <a:gd name="T6" fmla="*/ 0 w 44450"/>
              <a:gd name="T7" fmla="*/ 0 h 431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450" h="43180">
                <a:moveTo>
                  <a:pt x="0" y="0"/>
                </a:moveTo>
                <a:lnTo>
                  <a:pt x="16332" y="42773"/>
                </a:lnTo>
                <a:lnTo>
                  <a:pt x="44018" y="12598"/>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3" name="object 12">
            <a:extLst>
              <a:ext uri="{FF2B5EF4-FFF2-40B4-BE49-F238E27FC236}">
                <a16:creationId xmlns:a16="http://schemas.microsoft.com/office/drawing/2014/main" id="{BCEF221E-34D0-4503-9BAF-7A318D8E89B2}"/>
              </a:ext>
            </a:extLst>
          </p:cNvPr>
          <p:cNvSpPr>
            <a:spLocks/>
          </p:cNvSpPr>
          <p:nvPr/>
        </p:nvSpPr>
        <p:spPr bwMode="auto">
          <a:xfrm>
            <a:off x="6320015" y="2120195"/>
            <a:ext cx="2550583" cy="1067153"/>
          </a:xfrm>
          <a:custGeom>
            <a:avLst/>
            <a:gdLst>
              <a:gd name="T0" fmla="*/ 2297804 w 2294254"/>
              <a:gd name="T1" fmla="*/ 958025 h 961389"/>
              <a:gd name="T2" fmla="*/ 2268065 w 2294254"/>
              <a:gd name="T3" fmla="*/ 919685 h 961389"/>
              <a:gd name="T4" fmla="*/ 2237807 w 2294254"/>
              <a:gd name="T5" fmla="*/ 882129 h 961389"/>
              <a:gd name="T6" fmla="*/ 2207029 w 2294254"/>
              <a:gd name="T7" fmla="*/ 845354 h 961389"/>
              <a:gd name="T8" fmla="*/ 2175730 w 2294254"/>
              <a:gd name="T9" fmla="*/ 809363 h 961389"/>
              <a:gd name="T10" fmla="*/ 2143910 w 2294254"/>
              <a:gd name="T11" fmla="*/ 774154 h 961389"/>
              <a:gd name="T12" fmla="*/ 2111572 w 2294254"/>
              <a:gd name="T13" fmla="*/ 739729 h 961389"/>
              <a:gd name="T14" fmla="*/ 2078711 w 2294254"/>
              <a:gd name="T15" fmla="*/ 706085 h 961389"/>
              <a:gd name="T16" fmla="*/ 2045331 w 2294254"/>
              <a:gd name="T17" fmla="*/ 673225 h 961389"/>
              <a:gd name="T18" fmla="*/ 2011431 w 2294254"/>
              <a:gd name="T19" fmla="*/ 641148 h 961389"/>
              <a:gd name="T20" fmla="*/ 1977010 w 2294254"/>
              <a:gd name="T21" fmla="*/ 609854 h 961389"/>
              <a:gd name="T22" fmla="*/ 1942070 w 2294254"/>
              <a:gd name="T23" fmla="*/ 579341 h 961389"/>
              <a:gd name="T24" fmla="*/ 1906608 w 2294254"/>
              <a:gd name="T25" fmla="*/ 549613 h 961389"/>
              <a:gd name="T26" fmla="*/ 1870628 w 2294254"/>
              <a:gd name="T27" fmla="*/ 520666 h 961389"/>
              <a:gd name="T28" fmla="*/ 1834125 w 2294254"/>
              <a:gd name="T29" fmla="*/ 492504 h 961389"/>
              <a:gd name="T30" fmla="*/ 1797103 w 2294254"/>
              <a:gd name="T31" fmla="*/ 465124 h 961389"/>
              <a:gd name="T32" fmla="*/ 1759561 w 2294254"/>
              <a:gd name="T33" fmla="*/ 438527 h 961389"/>
              <a:gd name="T34" fmla="*/ 1721499 w 2294254"/>
              <a:gd name="T35" fmla="*/ 412713 h 961389"/>
              <a:gd name="T36" fmla="*/ 1682916 w 2294254"/>
              <a:gd name="T37" fmla="*/ 387681 h 961389"/>
              <a:gd name="T38" fmla="*/ 1643813 w 2294254"/>
              <a:gd name="T39" fmla="*/ 363432 h 961389"/>
              <a:gd name="T40" fmla="*/ 1604189 w 2294254"/>
              <a:gd name="T41" fmla="*/ 339966 h 961389"/>
              <a:gd name="T42" fmla="*/ 1564046 w 2294254"/>
              <a:gd name="T43" fmla="*/ 317284 h 961389"/>
              <a:gd name="T44" fmla="*/ 1523382 w 2294254"/>
              <a:gd name="T45" fmla="*/ 295384 h 961389"/>
              <a:gd name="T46" fmla="*/ 1482198 w 2294254"/>
              <a:gd name="T47" fmla="*/ 274265 h 961389"/>
              <a:gd name="T48" fmla="*/ 1440494 w 2294254"/>
              <a:gd name="T49" fmla="*/ 253932 h 961389"/>
              <a:gd name="T50" fmla="*/ 1398268 w 2294254"/>
              <a:gd name="T51" fmla="*/ 234380 h 961389"/>
              <a:gd name="T52" fmla="*/ 1355524 w 2294254"/>
              <a:gd name="T53" fmla="*/ 215611 h 961389"/>
              <a:gd name="T54" fmla="*/ 1312259 w 2294254"/>
              <a:gd name="T55" fmla="*/ 197625 h 961389"/>
              <a:gd name="T56" fmla="*/ 1268473 w 2294254"/>
              <a:gd name="T57" fmla="*/ 180422 h 961389"/>
              <a:gd name="T58" fmla="*/ 1224166 w 2294254"/>
              <a:gd name="T59" fmla="*/ 164002 h 961389"/>
              <a:gd name="T60" fmla="*/ 1179341 w 2294254"/>
              <a:gd name="T61" fmla="*/ 148365 h 961389"/>
              <a:gd name="T62" fmla="*/ 1133994 w 2294254"/>
              <a:gd name="T63" fmla="*/ 133512 h 961389"/>
              <a:gd name="T64" fmla="*/ 1088127 w 2294254"/>
              <a:gd name="T65" fmla="*/ 119440 h 961389"/>
              <a:gd name="T66" fmla="*/ 1041740 w 2294254"/>
              <a:gd name="T67" fmla="*/ 106151 h 961389"/>
              <a:gd name="T68" fmla="*/ 994834 w 2294254"/>
              <a:gd name="T69" fmla="*/ 93644 h 961389"/>
              <a:gd name="T70" fmla="*/ 947406 w 2294254"/>
              <a:gd name="T71" fmla="*/ 81922 h 961389"/>
              <a:gd name="T72" fmla="*/ 899458 w 2294254"/>
              <a:gd name="T73" fmla="*/ 70982 h 961389"/>
              <a:gd name="T74" fmla="*/ 850990 w 2294254"/>
              <a:gd name="T75" fmla="*/ 60825 h 961389"/>
              <a:gd name="T76" fmla="*/ 802002 w 2294254"/>
              <a:gd name="T77" fmla="*/ 51450 h 961389"/>
              <a:gd name="T78" fmla="*/ 752492 w 2294254"/>
              <a:gd name="T79" fmla="*/ 42858 h 961389"/>
              <a:gd name="T80" fmla="*/ 702465 w 2294254"/>
              <a:gd name="T81" fmla="*/ 35049 h 961389"/>
              <a:gd name="T82" fmla="*/ 651915 w 2294254"/>
              <a:gd name="T83" fmla="*/ 28023 h 961389"/>
              <a:gd name="T84" fmla="*/ 600845 w 2294254"/>
              <a:gd name="T85" fmla="*/ 21779 h 961389"/>
              <a:gd name="T86" fmla="*/ 549255 w 2294254"/>
              <a:gd name="T87" fmla="*/ 16321 h 961389"/>
              <a:gd name="T88" fmla="*/ 497145 w 2294254"/>
              <a:gd name="T89" fmla="*/ 11642 h 961389"/>
              <a:gd name="T90" fmla="*/ 444515 w 2294254"/>
              <a:gd name="T91" fmla="*/ 7748 h 961389"/>
              <a:gd name="T92" fmla="*/ 391365 w 2294254"/>
              <a:gd name="T93" fmla="*/ 4636 h 961389"/>
              <a:gd name="T94" fmla="*/ 337694 w 2294254"/>
              <a:gd name="T95" fmla="*/ 2309 h 961389"/>
              <a:gd name="T96" fmla="*/ 283503 w 2294254"/>
              <a:gd name="T97" fmla="*/ 762 h 961389"/>
              <a:gd name="T98" fmla="*/ 228792 w 2294254"/>
              <a:gd name="T99" fmla="*/ 0 h 961389"/>
              <a:gd name="T100" fmla="*/ 173559 w 2294254"/>
              <a:gd name="T101" fmla="*/ 19 h 961389"/>
              <a:gd name="T102" fmla="*/ 117807 w 2294254"/>
              <a:gd name="T103" fmla="*/ 822 h 961389"/>
              <a:gd name="T104" fmla="*/ 61535 w 2294254"/>
              <a:gd name="T105" fmla="*/ 2409 h 961389"/>
              <a:gd name="T106" fmla="*/ 4743 w 2294254"/>
              <a:gd name="T107" fmla="*/ 4775 h 961389"/>
              <a:gd name="T108" fmla="*/ 0 w 2294254"/>
              <a:gd name="T109" fmla="*/ 5032 h 9613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294254" h="961389">
                <a:moveTo>
                  <a:pt x="2293989" y="960874"/>
                </a:moveTo>
                <a:lnTo>
                  <a:pt x="2264300" y="922420"/>
                </a:lnTo>
                <a:lnTo>
                  <a:pt x="2234092" y="884751"/>
                </a:lnTo>
                <a:lnTo>
                  <a:pt x="2203365" y="847868"/>
                </a:lnTo>
                <a:lnTo>
                  <a:pt x="2172118" y="811769"/>
                </a:lnTo>
                <a:lnTo>
                  <a:pt x="2140351" y="776456"/>
                </a:lnTo>
                <a:lnTo>
                  <a:pt x="2108066" y="741928"/>
                </a:lnTo>
                <a:lnTo>
                  <a:pt x="2075260" y="708185"/>
                </a:lnTo>
                <a:lnTo>
                  <a:pt x="2041936" y="675227"/>
                </a:lnTo>
                <a:lnTo>
                  <a:pt x="2008092" y="643054"/>
                </a:lnTo>
                <a:lnTo>
                  <a:pt x="1973728" y="611667"/>
                </a:lnTo>
                <a:lnTo>
                  <a:pt x="1938846" y="581064"/>
                </a:lnTo>
                <a:lnTo>
                  <a:pt x="1903443" y="551247"/>
                </a:lnTo>
                <a:lnTo>
                  <a:pt x="1867522" y="522215"/>
                </a:lnTo>
                <a:lnTo>
                  <a:pt x="1831080" y="493969"/>
                </a:lnTo>
                <a:lnTo>
                  <a:pt x="1794120" y="466507"/>
                </a:lnTo>
                <a:lnTo>
                  <a:pt x="1756640" y="439831"/>
                </a:lnTo>
                <a:lnTo>
                  <a:pt x="1718641" y="413940"/>
                </a:lnTo>
                <a:lnTo>
                  <a:pt x="1680122" y="388834"/>
                </a:lnTo>
                <a:lnTo>
                  <a:pt x="1641084" y="364513"/>
                </a:lnTo>
                <a:lnTo>
                  <a:pt x="1601526" y="340977"/>
                </a:lnTo>
                <a:lnTo>
                  <a:pt x="1561449" y="318227"/>
                </a:lnTo>
                <a:lnTo>
                  <a:pt x="1520853" y="296262"/>
                </a:lnTo>
                <a:lnTo>
                  <a:pt x="1479737" y="275081"/>
                </a:lnTo>
                <a:lnTo>
                  <a:pt x="1438102" y="254687"/>
                </a:lnTo>
                <a:lnTo>
                  <a:pt x="1395947" y="235077"/>
                </a:lnTo>
                <a:lnTo>
                  <a:pt x="1353273" y="216252"/>
                </a:lnTo>
                <a:lnTo>
                  <a:pt x="1310080" y="198213"/>
                </a:lnTo>
                <a:lnTo>
                  <a:pt x="1266367" y="180959"/>
                </a:lnTo>
                <a:lnTo>
                  <a:pt x="1222134" y="164490"/>
                </a:lnTo>
                <a:lnTo>
                  <a:pt x="1177383" y="148806"/>
                </a:lnTo>
                <a:lnTo>
                  <a:pt x="1132111" y="133908"/>
                </a:lnTo>
                <a:lnTo>
                  <a:pt x="1086321" y="119794"/>
                </a:lnTo>
                <a:lnTo>
                  <a:pt x="1040011" y="106466"/>
                </a:lnTo>
                <a:lnTo>
                  <a:pt x="993182" y="93923"/>
                </a:lnTo>
                <a:lnTo>
                  <a:pt x="945833" y="82165"/>
                </a:lnTo>
                <a:lnTo>
                  <a:pt x="897965" y="71192"/>
                </a:lnTo>
                <a:lnTo>
                  <a:pt x="849577" y="61005"/>
                </a:lnTo>
                <a:lnTo>
                  <a:pt x="800670" y="51603"/>
                </a:lnTo>
                <a:lnTo>
                  <a:pt x="751243" y="42985"/>
                </a:lnTo>
                <a:lnTo>
                  <a:pt x="701298" y="35154"/>
                </a:lnTo>
                <a:lnTo>
                  <a:pt x="650832" y="28107"/>
                </a:lnTo>
                <a:lnTo>
                  <a:pt x="599848" y="21845"/>
                </a:lnTo>
                <a:lnTo>
                  <a:pt x="548343" y="16369"/>
                </a:lnTo>
                <a:lnTo>
                  <a:pt x="496320" y="11678"/>
                </a:lnTo>
                <a:lnTo>
                  <a:pt x="443777" y="7772"/>
                </a:lnTo>
                <a:lnTo>
                  <a:pt x="390715" y="4651"/>
                </a:lnTo>
                <a:lnTo>
                  <a:pt x="337133" y="2315"/>
                </a:lnTo>
                <a:lnTo>
                  <a:pt x="283032" y="765"/>
                </a:lnTo>
                <a:lnTo>
                  <a:pt x="228411" y="0"/>
                </a:lnTo>
                <a:lnTo>
                  <a:pt x="173271" y="19"/>
                </a:lnTo>
                <a:lnTo>
                  <a:pt x="117612" y="825"/>
                </a:lnTo>
                <a:lnTo>
                  <a:pt x="61433" y="2415"/>
                </a:lnTo>
                <a:lnTo>
                  <a:pt x="4734" y="4790"/>
                </a:lnTo>
                <a:lnTo>
                  <a:pt x="0" y="5047"/>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4" name="object 13">
            <a:extLst>
              <a:ext uri="{FF2B5EF4-FFF2-40B4-BE49-F238E27FC236}">
                <a16:creationId xmlns:a16="http://schemas.microsoft.com/office/drawing/2014/main" id="{E79A1442-71DF-4AC1-9ACA-DE27AB606E05}"/>
              </a:ext>
            </a:extLst>
          </p:cNvPr>
          <p:cNvSpPr>
            <a:spLocks/>
          </p:cNvSpPr>
          <p:nvPr/>
        </p:nvSpPr>
        <p:spPr bwMode="auto">
          <a:xfrm>
            <a:off x="6272390" y="2102556"/>
            <a:ext cx="45861" cy="45861"/>
          </a:xfrm>
          <a:custGeom>
            <a:avLst/>
            <a:gdLst>
              <a:gd name="T0" fmla="*/ 36319 w 42545"/>
              <a:gd name="T1" fmla="*/ 0 h 41275"/>
              <a:gd name="T2" fmla="*/ 0 w 42545"/>
              <a:gd name="T3" fmla="*/ 22669 h 41275"/>
              <a:gd name="T4" fmla="*/ 38348 w 42545"/>
              <a:gd name="T5" fmla="*/ 40906 h 41275"/>
              <a:gd name="T6" fmla="*/ 36319 w 4254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545" h="41275">
                <a:moveTo>
                  <a:pt x="39776" y="0"/>
                </a:moveTo>
                <a:lnTo>
                  <a:pt x="0" y="22669"/>
                </a:lnTo>
                <a:lnTo>
                  <a:pt x="41998" y="40906"/>
                </a:lnTo>
                <a:lnTo>
                  <a:pt x="3977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5" name="object 14">
            <a:extLst>
              <a:ext uri="{FF2B5EF4-FFF2-40B4-BE49-F238E27FC236}">
                <a16:creationId xmlns:a16="http://schemas.microsoft.com/office/drawing/2014/main" id="{CC5FAF33-02F2-4215-8A22-11540866232D}"/>
              </a:ext>
            </a:extLst>
          </p:cNvPr>
          <p:cNvSpPr>
            <a:spLocks/>
          </p:cNvSpPr>
          <p:nvPr/>
        </p:nvSpPr>
        <p:spPr bwMode="auto">
          <a:xfrm>
            <a:off x="9182806" y="4238626"/>
            <a:ext cx="0" cy="201083"/>
          </a:xfrm>
          <a:custGeom>
            <a:avLst/>
            <a:gdLst>
              <a:gd name="T0" fmla="*/ 0 w 634"/>
              <a:gd name="T1" fmla="*/ -4813 h 180339"/>
              <a:gd name="T2" fmla="*/ 0 w 634"/>
              <a:gd name="T3" fmla="*/ 186956 h 180339"/>
              <a:gd name="T4" fmla="*/ 0 60000 65536"/>
              <a:gd name="T5" fmla="*/ 0 60000 65536"/>
            </a:gdLst>
            <a:ahLst/>
            <a:cxnLst>
              <a:cxn ang="T4">
                <a:pos x="T0" y="T1"/>
              </a:cxn>
              <a:cxn ang="T5">
                <a:pos x="T2" y="T3"/>
              </a:cxn>
            </a:cxnLst>
            <a:rect l="0" t="0" r="r" b="b"/>
            <a:pathLst>
              <a:path w="634" h="180339">
                <a:moveTo>
                  <a:pt x="219" y="-4762"/>
                </a:moveTo>
                <a:lnTo>
                  <a:pt x="219" y="184992"/>
                </a:lnTo>
              </a:path>
            </a:pathLst>
          </a:custGeom>
          <a:noFill/>
          <a:ln w="9963">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6" name="object 15">
            <a:extLst>
              <a:ext uri="{FF2B5EF4-FFF2-40B4-BE49-F238E27FC236}">
                <a16:creationId xmlns:a16="http://schemas.microsoft.com/office/drawing/2014/main" id="{E05CC296-ED99-4798-8795-D0BCBA954299}"/>
              </a:ext>
            </a:extLst>
          </p:cNvPr>
          <p:cNvSpPr>
            <a:spLocks/>
          </p:cNvSpPr>
          <p:nvPr/>
        </p:nvSpPr>
        <p:spPr bwMode="auto">
          <a:xfrm>
            <a:off x="9159876" y="4191001"/>
            <a:ext cx="45861" cy="45861"/>
          </a:xfrm>
          <a:custGeom>
            <a:avLst/>
            <a:gdLst>
              <a:gd name="T0" fmla="*/ 20383 w 41275"/>
              <a:gd name="T1" fmla="*/ 0 h 41275"/>
              <a:gd name="T2" fmla="*/ 0 w 41275"/>
              <a:gd name="T3" fmla="*/ 41008 h 41275"/>
              <a:gd name="T4" fmla="*/ 40957 w 41275"/>
              <a:gd name="T5" fmla="*/ 40906 h 41275"/>
              <a:gd name="T6" fmla="*/ 20383 w 41275"/>
              <a:gd name="T7" fmla="*/ 0 h 41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1275">
                <a:moveTo>
                  <a:pt x="20383" y="0"/>
                </a:moveTo>
                <a:lnTo>
                  <a:pt x="0" y="41008"/>
                </a:lnTo>
                <a:lnTo>
                  <a:pt x="40957" y="40906"/>
                </a:lnTo>
                <a:lnTo>
                  <a:pt x="2038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7" name="object 16">
            <a:extLst>
              <a:ext uri="{FF2B5EF4-FFF2-40B4-BE49-F238E27FC236}">
                <a16:creationId xmlns:a16="http://schemas.microsoft.com/office/drawing/2014/main" id="{FD8566DC-E886-49F2-8CDC-26B061B5CEC2}"/>
              </a:ext>
            </a:extLst>
          </p:cNvPr>
          <p:cNvSpPr>
            <a:spLocks/>
          </p:cNvSpPr>
          <p:nvPr/>
        </p:nvSpPr>
        <p:spPr bwMode="auto">
          <a:xfrm>
            <a:off x="5450417" y="5482167"/>
            <a:ext cx="222250" cy="291042"/>
          </a:xfrm>
          <a:custGeom>
            <a:avLst/>
            <a:gdLst>
              <a:gd name="T0" fmla="*/ 198405 w 200660"/>
              <a:gd name="T1" fmla="*/ 262165 h 261620"/>
              <a:gd name="T2" fmla="*/ 2874 w 200660"/>
              <a:gd name="T3" fmla="*/ 3798 h 261620"/>
              <a:gd name="T4" fmla="*/ 0 w 200660"/>
              <a:gd name="T5" fmla="*/ 0 h 261620"/>
              <a:gd name="T6" fmla="*/ 0 60000 65536"/>
              <a:gd name="T7" fmla="*/ 0 60000 65536"/>
              <a:gd name="T8" fmla="*/ 0 60000 65536"/>
            </a:gdLst>
            <a:ahLst/>
            <a:cxnLst>
              <a:cxn ang="T6">
                <a:pos x="T0" y="T1"/>
              </a:cxn>
              <a:cxn ang="T7">
                <a:pos x="T2" y="T3"/>
              </a:cxn>
              <a:cxn ang="T8">
                <a:pos x="T4" y="T5"/>
              </a:cxn>
            </a:cxnLst>
            <a:rect l="0" t="0" r="r" b="b"/>
            <a:pathLst>
              <a:path w="200660" h="261620">
                <a:moveTo>
                  <a:pt x="200301" y="261211"/>
                </a:moveTo>
                <a:lnTo>
                  <a:pt x="2901" y="3783"/>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8" name="object 17">
            <a:extLst>
              <a:ext uri="{FF2B5EF4-FFF2-40B4-BE49-F238E27FC236}">
                <a16:creationId xmlns:a16="http://schemas.microsoft.com/office/drawing/2014/main" id="{5B9F06AF-0EAC-4ACA-A3FC-2B4D18A8DC6E}"/>
              </a:ext>
            </a:extLst>
          </p:cNvPr>
          <p:cNvSpPr>
            <a:spLocks/>
          </p:cNvSpPr>
          <p:nvPr/>
        </p:nvSpPr>
        <p:spPr bwMode="auto">
          <a:xfrm>
            <a:off x="5420432" y="5443361"/>
            <a:ext cx="45861" cy="49389"/>
          </a:xfrm>
          <a:custGeom>
            <a:avLst/>
            <a:gdLst>
              <a:gd name="T0" fmla="*/ 0 w 41275"/>
              <a:gd name="T1" fmla="*/ 0 h 45085"/>
              <a:gd name="T2" fmla="*/ 8661 w 41275"/>
              <a:gd name="T3" fmla="*/ 43085 h 45085"/>
              <a:gd name="T4" fmla="*/ 41173 w 41275"/>
              <a:gd name="T5" fmla="*/ 19200 h 45085"/>
              <a:gd name="T6" fmla="*/ 0 w 41275"/>
              <a:gd name="T7" fmla="*/ 0 h 45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5085">
                <a:moveTo>
                  <a:pt x="0" y="0"/>
                </a:moveTo>
                <a:lnTo>
                  <a:pt x="8661" y="44957"/>
                </a:lnTo>
                <a:lnTo>
                  <a:pt x="41173" y="20034"/>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59" name="object 18">
            <a:extLst>
              <a:ext uri="{FF2B5EF4-FFF2-40B4-BE49-F238E27FC236}">
                <a16:creationId xmlns:a16="http://schemas.microsoft.com/office/drawing/2014/main" id="{6AA6666D-A36E-4A00-A04A-5955D71EB52C}"/>
              </a:ext>
            </a:extLst>
          </p:cNvPr>
          <p:cNvSpPr>
            <a:spLocks/>
          </p:cNvSpPr>
          <p:nvPr/>
        </p:nvSpPr>
        <p:spPr bwMode="auto">
          <a:xfrm>
            <a:off x="6337654" y="5254625"/>
            <a:ext cx="2548819" cy="1023056"/>
          </a:xfrm>
          <a:custGeom>
            <a:avLst/>
            <a:gdLst>
              <a:gd name="T0" fmla="*/ 0 w 2294254"/>
              <a:gd name="T1" fmla="*/ 824190 h 920750"/>
              <a:gd name="T2" fmla="*/ 49197 w 2294254"/>
              <a:gd name="T3" fmla="*/ 838209 h 920750"/>
              <a:gd name="T4" fmla="*/ 98138 w 2294254"/>
              <a:gd name="T5" fmla="*/ 851125 h 920750"/>
              <a:gd name="T6" fmla="*/ 146825 w 2294254"/>
              <a:gd name="T7" fmla="*/ 862939 h 920750"/>
              <a:gd name="T8" fmla="*/ 195253 w 2294254"/>
              <a:gd name="T9" fmla="*/ 873651 h 920750"/>
              <a:gd name="T10" fmla="*/ 243425 w 2294254"/>
              <a:gd name="T11" fmla="*/ 883260 h 920750"/>
              <a:gd name="T12" fmla="*/ 291343 w 2294254"/>
              <a:gd name="T13" fmla="*/ 891767 h 920750"/>
              <a:gd name="T14" fmla="*/ 339001 w 2294254"/>
              <a:gd name="T15" fmla="*/ 899172 h 920750"/>
              <a:gd name="T16" fmla="*/ 386406 w 2294254"/>
              <a:gd name="T17" fmla="*/ 905475 h 920750"/>
              <a:gd name="T18" fmla="*/ 433551 w 2294254"/>
              <a:gd name="T19" fmla="*/ 910675 h 920750"/>
              <a:gd name="T20" fmla="*/ 480443 w 2294254"/>
              <a:gd name="T21" fmla="*/ 914773 h 920750"/>
              <a:gd name="T22" fmla="*/ 527075 w 2294254"/>
              <a:gd name="T23" fmla="*/ 917769 h 920750"/>
              <a:gd name="T24" fmla="*/ 573454 w 2294254"/>
              <a:gd name="T25" fmla="*/ 919662 h 920750"/>
              <a:gd name="T26" fmla="*/ 619574 w 2294254"/>
              <a:gd name="T27" fmla="*/ 920454 h 920750"/>
              <a:gd name="T28" fmla="*/ 665439 w 2294254"/>
              <a:gd name="T29" fmla="*/ 920142 h 920750"/>
              <a:gd name="T30" fmla="*/ 711049 w 2294254"/>
              <a:gd name="T31" fmla="*/ 918729 h 920750"/>
              <a:gd name="T32" fmla="*/ 756398 w 2294254"/>
              <a:gd name="T33" fmla="*/ 916213 h 920750"/>
              <a:gd name="T34" fmla="*/ 801495 w 2294254"/>
              <a:gd name="T35" fmla="*/ 912595 h 920750"/>
              <a:gd name="T36" fmla="*/ 846334 w 2294254"/>
              <a:gd name="T37" fmla="*/ 907875 h 920750"/>
              <a:gd name="T38" fmla="*/ 890917 w 2294254"/>
              <a:gd name="T39" fmla="*/ 902052 h 920750"/>
              <a:gd name="T40" fmla="*/ 935244 w 2294254"/>
              <a:gd name="T41" fmla="*/ 895127 h 920750"/>
              <a:gd name="T42" fmla="*/ 979314 w 2294254"/>
              <a:gd name="T43" fmla="*/ 887100 h 920750"/>
              <a:gd name="T44" fmla="*/ 1023128 w 2294254"/>
              <a:gd name="T45" fmla="*/ 877971 h 920750"/>
              <a:gd name="T46" fmla="*/ 1066685 w 2294254"/>
              <a:gd name="T47" fmla="*/ 867739 h 920750"/>
              <a:gd name="T48" fmla="*/ 1109986 w 2294254"/>
              <a:gd name="T49" fmla="*/ 856405 h 920750"/>
              <a:gd name="T50" fmla="*/ 1153030 w 2294254"/>
              <a:gd name="T51" fmla="*/ 843969 h 920750"/>
              <a:gd name="T52" fmla="*/ 1195818 w 2294254"/>
              <a:gd name="T53" fmla="*/ 830430 h 920750"/>
              <a:gd name="T54" fmla="*/ 1238349 w 2294254"/>
              <a:gd name="T55" fmla="*/ 815789 h 920750"/>
              <a:gd name="T56" fmla="*/ 1280624 w 2294254"/>
              <a:gd name="T57" fmla="*/ 800046 h 920750"/>
              <a:gd name="T58" fmla="*/ 1322642 w 2294254"/>
              <a:gd name="T59" fmla="*/ 783200 h 920750"/>
              <a:gd name="T60" fmla="*/ 1364404 w 2294254"/>
              <a:gd name="T61" fmla="*/ 765252 h 920750"/>
              <a:gd name="T62" fmla="*/ 1405912 w 2294254"/>
              <a:gd name="T63" fmla="*/ 746202 h 920750"/>
              <a:gd name="T64" fmla="*/ 1447161 w 2294254"/>
              <a:gd name="T65" fmla="*/ 726050 h 920750"/>
              <a:gd name="T66" fmla="*/ 1488153 w 2294254"/>
              <a:gd name="T67" fmla="*/ 704795 h 920750"/>
              <a:gd name="T68" fmla="*/ 1528892 w 2294254"/>
              <a:gd name="T69" fmla="*/ 682438 h 920750"/>
              <a:gd name="T70" fmla="*/ 1569371 w 2294254"/>
              <a:gd name="T71" fmla="*/ 658979 h 920750"/>
              <a:gd name="T72" fmla="*/ 1609597 w 2294254"/>
              <a:gd name="T73" fmla="*/ 634418 h 920750"/>
              <a:gd name="T74" fmla="*/ 1649563 w 2294254"/>
              <a:gd name="T75" fmla="*/ 608754 h 920750"/>
              <a:gd name="T76" fmla="*/ 1689275 w 2294254"/>
              <a:gd name="T77" fmla="*/ 581988 h 920750"/>
              <a:gd name="T78" fmla="*/ 1728729 w 2294254"/>
              <a:gd name="T79" fmla="*/ 554119 h 920750"/>
              <a:gd name="T80" fmla="*/ 1767929 w 2294254"/>
              <a:gd name="T81" fmla="*/ 525149 h 920750"/>
              <a:gd name="T82" fmla="*/ 1806869 w 2294254"/>
              <a:gd name="T83" fmla="*/ 495076 h 920750"/>
              <a:gd name="T84" fmla="*/ 1845556 w 2294254"/>
              <a:gd name="T85" fmla="*/ 463900 h 920750"/>
              <a:gd name="T86" fmla="*/ 1883986 w 2294254"/>
              <a:gd name="T87" fmla="*/ 431623 h 920750"/>
              <a:gd name="T88" fmla="*/ 1922157 w 2294254"/>
              <a:gd name="T89" fmla="*/ 398243 h 920750"/>
              <a:gd name="T90" fmla="*/ 1960074 w 2294254"/>
              <a:gd name="T91" fmla="*/ 363761 h 920750"/>
              <a:gd name="T92" fmla="*/ 1997735 w 2294254"/>
              <a:gd name="T93" fmla="*/ 328176 h 920750"/>
              <a:gd name="T94" fmla="*/ 2035139 w 2294254"/>
              <a:gd name="T95" fmla="*/ 291490 h 920750"/>
              <a:gd name="T96" fmla="*/ 2072287 w 2294254"/>
              <a:gd name="T97" fmla="*/ 253701 h 920750"/>
              <a:gd name="T98" fmla="*/ 2109177 w 2294254"/>
              <a:gd name="T99" fmla="*/ 214809 h 920750"/>
              <a:gd name="T100" fmla="*/ 2145811 w 2294254"/>
              <a:gd name="T101" fmla="*/ 174816 h 920750"/>
              <a:gd name="T102" fmla="*/ 2182189 w 2294254"/>
              <a:gd name="T103" fmla="*/ 133720 h 920750"/>
              <a:gd name="T104" fmla="*/ 2218311 w 2294254"/>
              <a:gd name="T105" fmla="*/ 91522 h 920750"/>
              <a:gd name="T106" fmla="*/ 2254177 w 2294254"/>
              <a:gd name="T107" fmla="*/ 48221 h 920750"/>
              <a:gd name="T108" fmla="*/ 2289788 w 2294254"/>
              <a:gd name="T109" fmla="*/ 3818 h 920750"/>
              <a:gd name="T110" fmla="*/ 2292757 w 2294254"/>
              <a:gd name="T111" fmla="*/ 0 h 920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94254" h="920750">
                <a:moveTo>
                  <a:pt x="0" y="824190"/>
                </a:moveTo>
                <a:lnTo>
                  <a:pt x="49218" y="838209"/>
                </a:lnTo>
                <a:lnTo>
                  <a:pt x="98180" y="851125"/>
                </a:lnTo>
                <a:lnTo>
                  <a:pt x="146885" y="862939"/>
                </a:lnTo>
                <a:lnTo>
                  <a:pt x="195334" y="873651"/>
                </a:lnTo>
                <a:lnTo>
                  <a:pt x="243527" y="883260"/>
                </a:lnTo>
                <a:lnTo>
                  <a:pt x="291463" y="891767"/>
                </a:lnTo>
                <a:lnTo>
                  <a:pt x="339142" y="899172"/>
                </a:lnTo>
                <a:lnTo>
                  <a:pt x="386565" y="905475"/>
                </a:lnTo>
                <a:lnTo>
                  <a:pt x="433731" y="910675"/>
                </a:lnTo>
                <a:lnTo>
                  <a:pt x="480641" y="914773"/>
                </a:lnTo>
                <a:lnTo>
                  <a:pt x="527294" y="917769"/>
                </a:lnTo>
                <a:lnTo>
                  <a:pt x="573691" y="919662"/>
                </a:lnTo>
                <a:lnTo>
                  <a:pt x="619832" y="920454"/>
                </a:lnTo>
                <a:lnTo>
                  <a:pt x="665715" y="920142"/>
                </a:lnTo>
                <a:lnTo>
                  <a:pt x="711343" y="918729"/>
                </a:lnTo>
                <a:lnTo>
                  <a:pt x="756713" y="916213"/>
                </a:lnTo>
                <a:lnTo>
                  <a:pt x="801828" y="912595"/>
                </a:lnTo>
                <a:lnTo>
                  <a:pt x="846685" y="907875"/>
                </a:lnTo>
                <a:lnTo>
                  <a:pt x="891286" y="902052"/>
                </a:lnTo>
                <a:lnTo>
                  <a:pt x="935631" y="895127"/>
                </a:lnTo>
                <a:lnTo>
                  <a:pt x="979719" y="887100"/>
                </a:lnTo>
                <a:lnTo>
                  <a:pt x="1023551" y="877971"/>
                </a:lnTo>
                <a:lnTo>
                  <a:pt x="1067126" y="867739"/>
                </a:lnTo>
                <a:lnTo>
                  <a:pt x="1110445" y="856405"/>
                </a:lnTo>
                <a:lnTo>
                  <a:pt x="1153507" y="843969"/>
                </a:lnTo>
                <a:lnTo>
                  <a:pt x="1196313" y="830430"/>
                </a:lnTo>
                <a:lnTo>
                  <a:pt x="1238862" y="815789"/>
                </a:lnTo>
                <a:lnTo>
                  <a:pt x="1281155" y="800046"/>
                </a:lnTo>
                <a:lnTo>
                  <a:pt x="1323191" y="783200"/>
                </a:lnTo>
                <a:lnTo>
                  <a:pt x="1364971" y="765252"/>
                </a:lnTo>
                <a:lnTo>
                  <a:pt x="1406494" y="746202"/>
                </a:lnTo>
                <a:lnTo>
                  <a:pt x="1447761" y="726050"/>
                </a:lnTo>
                <a:lnTo>
                  <a:pt x="1488771" y="704795"/>
                </a:lnTo>
                <a:lnTo>
                  <a:pt x="1529525" y="682438"/>
                </a:lnTo>
                <a:lnTo>
                  <a:pt x="1570022" y="658979"/>
                </a:lnTo>
                <a:lnTo>
                  <a:pt x="1610263" y="634418"/>
                </a:lnTo>
                <a:lnTo>
                  <a:pt x="1650247" y="608754"/>
                </a:lnTo>
                <a:lnTo>
                  <a:pt x="1689975" y="581988"/>
                </a:lnTo>
                <a:lnTo>
                  <a:pt x="1729446" y="554119"/>
                </a:lnTo>
                <a:lnTo>
                  <a:pt x="1768661" y="525149"/>
                </a:lnTo>
                <a:lnTo>
                  <a:pt x="1807619" y="495076"/>
                </a:lnTo>
                <a:lnTo>
                  <a:pt x="1846321" y="463900"/>
                </a:lnTo>
                <a:lnTo>
                  <a:pt x="1884766" y="431623"/>
                </a:lnTo>
                <a:lnTo>
                  <a:pt x="1922955" y="398243"/>
                </a:lnTo>
                <a:lnTo>
                  <a:pt x="1960887" y="363761"/>
                </a:lnTo>
                <a:lnTo>
                  <a:pt x="1998563" y="328176"/>
                </a:lnTo>
                <a:lnTo>
                  <a:pt x="2035982" y="291490"/>
                </a:lnTo>
                <a:lnTo>
                  <a:pt x="2073145" y="253701"/>
                </a:lnTo>
                <a:lnTo>
                  <a:pt x="2110052" y="214809"/>
                </a:lnTo>
                <a:lnTo>
                  <a:pt x="2146702" y="174816"/>
                </a:lnTo>
                <a:lnTo>
                  <a:pt x="2183095" y="133720"/>
                </a:lnTo>
                <a:lnTo>
                  <a:pt x="2219232" y="91522"/>
                </a:lnTo>
                <a:lnTo>
                  <a:pt x="2255113" y="48221"/>
                </a:lnTo>
                <a:lnTo>
                  <a:pt x="2290737" y="3818"/>
                </a:lnTo>
                <a:lnTo>
                  <a:pt x="2293708"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60" name="object 19">
            <a:extLst>
              <a:ext uri="{FF2B5EF4-FFF2-40B4-BE49-F238E27FC236}">
                <a16:creationId xmlns:a16="http://schemas.microsoft.com/office/drawing/2014/main" id="{3DCE2CAE-C2AB-4DA6-A906-44BBC03FA72A}"/>
              </a:ext>
            </a:extLst>
          </p:cNvPr>
          <p:cNvSpPr>
            <a:spLocks/>
          </p:cNvSpPr>
          <p:nvPr/>
        </p:nvSpPr>
        <p:spPr bwMode="auto">
          <a:xfrm>
            <a:off x="8870598" y="5215820"/>
            <a:ext cx="45861" cy="49389"/>
          </a:xfrm>
          <a:custGeom>
            <a:avLst/>
            <a:gdLst>
              <a:gd name="T0" fmla="*/ 39478 w 41909"/>
              <a:gd name="T1" fmla="*/ 0 h 45085"/>
              <a:gd name="T2" fmla="*/ 0 w 41909"/>
              <a:gd name="T3" fmla="*/ 18901 h 45085"/>
              <a:gd name="T4" fmla="*/ 30864 w 41909"/>
              <a:gd name="T5" fmla="*/ 43024 h 45085"/>
              <a:gd name="T6" fmla="*/ 39478 w 41909"/>
              <a:gd name="T7" fmla="*/ 0 h 450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909" h="45085">
                <a:moveTo>
                  <a:pt x="41325" y="0"/>
                </a:moveTo>
                <a:lnTo>
                  <a:pt x="0" y="19723"/>
                </a:lnTo>
                <a:lnTo>
                  <a:pt x="32308" y="44894"/>
                </a:lnTo>
                <a:lnTo>
                  <a:pt x="41325"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0" name="object 20">
            <a:extLst>
              <a:ext uri="{FF2B5EF4-FFF2-40B4-BE49-F238E27FC236}">
                <a16:creationId xmlns:a16="http://schemas.microsoft.com/office/drawing/2014/main" id="{E13C9175-52E1-443B-8FF6-3E263BB7CA11}"/>
              </a:ext>
            </a:extLst>
          </p:cNvPr>
          <p:cNvSpPr txBox="1"/>
          <p:nvPr/>
        </p:nvSpPr>
        <p:spPr>
          <a:xfrm>
            <a:off x="4663722" y="2060223"/>
            <a:ext cx="1608667" cy="322025"/>
          </a:xfrm>
          <a:prstGeom prst="rect">
            <a:avLst/>
          </a:prstGeom>
          <a:solidFill>
            <a:srgbClr val="76B900"/>
          </a:solidFill>
        </p:spPr>
        <p:txBody>
          <a:bodyPr lIns="0" tIns="14111" rIns="0" bIns="0">
            <a:spAutoFit/>
          </a:bodyPr>
          <a:lstStyle/>
          <a:p>
            <a:pPr marL="218014" defTabSz="507995" fontAlgn="base">
              <a:spcBef>
                <a:spcPts val="111"/>
              </a:spcBef>
              <a:spcAft>
                <a:spcPct val="0"/>
              </a:spcAft>
              <a:defRPr/>
            </a:pPr>
            <a:r>
              <a:rPr sz="2000" dirty="0">
                <a:solidFill>
                  <a:srgbClr val="FFFFFF"/>
                </a:solidFill>
                <a:latin typeface="Trebuchet MS"/>
                <a:ea typeface="MS PGothic" panose="020B0600070205080204" pitchFamily="34" charset="-128"/>
                <a:cs typeface="Trebuchet MS"/>
              </a:rPr>
              <a:t>next</a:t>
            </a:r>
            <a:r>
              <a:rPr sz="2000" spc="-28"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input</a:t>
            </a:r>
            <a:endParaRPr sz="2000" dirty="0">
              <a:solidFill>
                <a:srgbClr val="FFFFFF"/>
              </a:solidFill>
              <a:latin typeface="Trebuchet MS"/>
              <a:ea typeface="MS PGothic" panose="020B0600070205080204" pitchFamily="34" charset="-128"/>
              <a:cs typeface="Trebuchet MS"/>
            </a:endParaRPr>
          </a:p>
        </p:txBody>
      </p:sp>
      <p:sp>
        <p:nvSpPr>
          <p:cNvPr id="35862" name="object 21">
            <a:extLst>
              <a:ext uri="{FF2B5EF4-FFF2-40B4-BE49-F238E27FC236}">
                <a16:creationId xmlns:a16="http://schemas.microsoft.com/office/drawing/2014/main" id="{876B4645-A419-4999-8A86-4E298E464090}"/>
              </a:ext>
            </a:extLst>
          </p:cNvPr>
          <p:cNvSpPr>
            <a:spLocks/>
          </p:cNvSpPr>
          <p:nvPr/>
        </p:nvSpPr>
        <p:spPr bwMode="auto">
          <a:xfrm>
            <a:off x="4963584" y="4263320"/>
            <a:ext cx="19403" cy="176389"/>
          </a:xfrm>
          <a:custGeom>
            <a:avLst/>
            <a:gdLst>
              <a:gd name="T0" fmla="*/ 17755 w 17145"/>
              <a:gd name="T1" fmla="*/ 158446 h 158750"/>
              <a:gd name="T2" fmla="*/ 530 w 17145"/>
              <a:gd name="T3" fmla="*/ 4737 h 158750"/>
              <a:gd name="T4" fmla="*/ 0 w 17145"/>
              <a:gd name="T5" fmla="*/ 0 h 158750"/>
              <a:gd name="T6" fmla="*/ 0 60000 65536"/>
              <a:gd name="T7" fmla="*/ 0 60000 65536"/>
              <a:gd name="T8" fmla="*/ 0 60000 65536"/>
            </a:gdLst>
            <a:ahLst/>
            <a:cxnLst>
              <a:cxn ang="T6">
                <a:pos x="T0" y="T1"/>
              </a:cxn>
              <a:cxn ang="T7">
                <a:pos x="T2" y="T3"/>
              </a:cxn>
              <a:cxn ang="T8">
                <a:pos x="T4" y="T5"/>
              </a:cxn>
            </a:cxnLst>
            <a:rect l="0" t="0" r="r" b="b"/>
            <a:pathLst>
              <a:path w="17145" h="158750">
                <a:moveTo>
                  <a:pt x="16803" y="158446"/>
                </a:moveTo>
                <a:lnTo>
                  <a:pt x="502" y="4737"/>
                </a:lnTo>
                <a:lnTo>
                  <a:pt x="0"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63" name="object 22">
            <a:extLst>
              <a:ext uri="{FF2B5EF4-FFF2-40B4-BE49-F238E27FC236}">
                <a16:creationId xmlns:a16="http://schemas.microsoft.com/office/drawing/2014/main" id="{FFC9F1D0-B82D-40AD-9619-7859E4081781}"/>
              </a:ext>
            </a:extLst>
          </p:cNvPr>
          <p:cNvSpPr>
            <a:spLocks/>
          </p:cNvSpPr>
          <p:nvPr/>
        </p:nvSpPr>
        <p:spPr bwMode="auto">
          <a:xfrm>
            <a:off x="4940654" y="4213931"/>
            <a:ext cx="45861" cy="49389"/>
          </a:xfrm>
          <a:custGeom>
            <a:avLst/>
            <a:gdLst>
              <a:gd name="T0" fmla="*/ 16040 w 41275"/>
              <a:gd name="T1" fmla="*/ 0 h 43179"/>
              <a:gd name="T2" fmla="*/ 0 w 41275"/>
              <a:gd name="T3" fmla="*/ 46787 h 43179"/>
              <a:gd name="T4" fmla="*/ 40728 w 41275"/>
              <a:gd name="T5" fmla="*/ 42076 h 43179"/>
              <a:gd name="T6" fmla="*/ 16040 w 41275"/>
              <a:gd name="T7" fmla="*/ 0 h 431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75" h="43179">
                <a:moveTo>
                  <a:pt x="16040" y="0"/>
                </a:moveTo>
                <a:lnTo>
                  <a:pt x="0" y="42887"/>
                </a:lnTo>
                <a:lnTo>
                  <a:pt x="40728" y="38569"/>
                </a:lnTo>
                <a:lnTo>
                  <a:pt x="1604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64" name="object 23">
            <a:extLst>
              <a:ext uri="{FF2B5EF4-FFF2-40B4-BE49-F238E27FC236}">
                <a16:creationId xmlns:a16="http://schemas.microsoft.com/office/drawing/2014/main" id="{613A6123-1786-40B4-AE76-AE75F1AD78FE}"/>
              </a:ext>
            </a:extLst>
          </p:cNvPr>
          <p:cNvSpPr>
            <a:spLocks/>
          </p:cNvSpPr>
          <p:nvPr/>
        </p:nvSpPr>
        <p:spPr bwMode="auto">
          <a:xfrm>
            <a:off x="4101042" y="3212043"/>
            <a:ext cx="1608667" cy="1003652"/>
          </a:xfrm>
          <a:custGeom>
            <a:avLst/>
            <a:gdLst>
              <a:gd name="T0" fmla="*/ 0 w 1446529"/>
              <a:gd name="T1" fmla="*/ 0 h 903604"/>
              <a:gd name="T2" fmla="*/ 1450231 w 1446529"/>
              <a:gd name="T3" fmla="*/ 0 h 903604"/>
              <a:gd name="T4" fmla="*/ 1450231 w 1446529"/>
              <a:gd name="T5" fmla="*/ 902069 h 903604"/>
              <a:gd name="T6" fmla="*/ 0 w 1446529"/>
              <a:gd name="T7" fmla="*/ 902069 h 903604"/>
              <a:gd name="T8" fmla="*/ 0 w 1446529"/>
              <a:gd name="T9" fmla="*/ 0 h 903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6529" h="903604">
                <a:moveTo>
                  <a:pt x="0" y="0"/>
                </a:moveTo>
                <a:lnTo>
                  <a:pt x="1446415" y="0"/>
                </a:lnTo>
                <a:lnTo>
                  <a:pt x="1446415" y="903020"/>
                </a:lnTo>
                <a:lnTo>
                  <a:pt x="0" y="903020"/>
                </a:lnTo>
                <a:lnTo>
                  <a:pt x="0" y="0"/>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24" name="object 24">
            <a:extLst>
              <a:ext uri="{FF2B5EF4-FFF2-40B4-BE49-F238E27FC236}">
                <a16:creationId xmlns:a16="http://schemas.microsoft.com/office/drawing/2014/main" id="{C9EAAC0F-989D-45B9-9729-AE65F4D03E2D}"/>
              </a:ext>
            </a:extLst>
          </p:cNvPr>
          <p:cNvSpPr txBox="1"/>
          <p:nvPr/>
        </p:nvSpPr>
        <p:spPr>
          <a:xfrm>
            <a:off x="4108098" y="3204986"/>
            <a:ext cx="1601611" cy="676866"/>
          </a:xfrm>
          <a:prstGeom prst="rect">
            <a:avLst/>
          </a:prstGeom>
          <a:ln w="25400">
            <a:solidFill>
              <a:srgbClr val="000000"/>
            </a:solidFill>
          </a:ln>
        </p:spPr>
        <p:txBody>
          <a:bodyPr lIns="0" tIns="1411" rIns="0" bIns="0">
            <a:spAutoFit/>
          </a:bodyPr>
          <a:lstStyle/>
          <a:p>
            <a:pPr defTabSz="507995" fontAlgn="base">
              <a:spcBef>
                <a:spcPts val="11"/>
              </a:spcBef>
              <a:spcAft>
                <a:spcPct val="0"/>
              </a:spcAft>
              <a:defRPr/>
            </a:pPr>
            <a:endParaRPr sz="2389" dirty="0">
              <a:solidFill>
                <a:srgbClr val="FFFFFF"/>
              </a:solidFill>
              <a:latin typeface="Times New Roman"/>
              <a:ea typeface="MS PGothic" panose="020B0600070205080204" pitchFamily="34" charset="-128"/>
              <a:cs typeface="Times New Roman"/>
            </a:endParaRPr>
          </a:p>
          <a:p>
            <a:pPr marL="335841"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3x3</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25" name="object 25">
            <a:extLst>
              <a:ext uri="{FF2B5EF4-FFF2-40B4-BE49-F238E27FC236}">
                <a16:creationId xmlns:a16="http://schemas.microsoft.com/office/drawing/2014/main" id="{CE8121E1-D733-41E2-B83B-919F8601057A}"/>
              </a:ext>
            </a:extLst>
          </p:cNvPr>
          <p:cNvSpPr txBox="1"/>
          <p:nvPr/>
        </p:nvSpPr>
        <p:spPr>
          <a:xfrm>
            <a:off x="6275917" y="3203223"/>
            <a:ext cx="1599848" cy="664021"/>
          </a:xfrm>
          <a:prstGeom prst="rect">
            <a:avLst/>
          </a:prstGeom>
          <a:solidFill>
            <a:srgbClr val="76B900"/>
          </a:solidFill>
          <a:ln w="25400">
            <a:solidFill>
              <a:srgbClr val="000000"/>
            </a:solidFill>
          </a:ln>
        </p:spPr>
        <p:txBody>
          <a:bodyPr lIns="0" tIns="5644" rIns="0" bIns="0">
            <a:spAutoFit/>
          </a:bodyPr>
          <a:lstStyle/>
          <a:p>
            <a:pPr defTabSz="507995" fontAlgn="base">
              <a:spcBef>
                <a:spcPts val="44"/>
              </a:spcBef>
              <a:spcAft>
                <a:spcPct val="0"/>
              </a:spcAft>
              <a:defRPr/>
            </a:pPr>
            <a:endParaRPr sz="2278" dirty="0">
              <a:solidFill>
                <a:srgbClr val="FFFFFF"/>
              </a:solidFill>
              <a:latin typeface="Times New Roman"/>
              <a:ea typeface="MS PGothic" panose="020B0600070205080204" pitchFamily="34" charset="-128"/>
              <a:cs typeface="Times New Roman"/>
            </a:endParaRPr>
          </a:p>
          <a:p>
            <a:pPr marL="342191"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5x5</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26" name="object 26">
            <a:extLst>
              <a:ext uri="{FF2B5EF4-FFF2-40B4-BE49-F238E27FC236}">
                <a16:creationId xmlns:a16="http://schemas.microsoft.com/office/drawing/2014/main" id="{4B6B89CF-0F09-4F2D-870A-A28594203460}"/>
              </a:ext>
            </a:extLst>
          </p:cNvPr>
          <p:cNvSpPr txBox="1"/>
          <p:nvPr/>
        </p:nvSpPr>
        <p:spPr>
          <a:xfrm>
            <a:off x="8378473" y="3187348"/>
            <a:ext cx="1606903" cy="666786"/>
          </a:xfrm>
          <a:prstGeom prst="rect">
            <a:avLst/>
          </a:prstGeom>
          <a:solidFill>
            <a:srgbClr val="76B900"/>
          </a:solidFill>
        </p:spPr>
        <p:txBody>
          <a:bodyPr lIns="0" tIns="0" rIns="0" bIns="0">
            <a:spAutoFit/>
          </a:bodyPr>
          <a:lstStyle/>
          <a:p>
            <a:pPr defTabSz="507995" fontAlgn="base">
              <a:spcBef>
                <a:spcPct val="0"/>
              </a:spcBef>
              <a:spcAft>
                <a:spcPct val="0"/>
              </a:spcAft>
              <a:defRPr/>
            </a:pPr>
            <a:endParaRPr sz="2333" dirty="0">
              <a:solidFill>
                <a:srgbClr val="FFFFFF"/>
              </a:solidFill>
              <a:latin typeface="Times New Roman"/>
              <a:ea typeface="MS PGothic" panose="020B0600070205080204" pitchFamily="34" charset="-128"/>
              <a:cs typeface="Times New Roman"/>
            </a:endParaRPr>
          </a:p>
          <a:p>
            <a:pPr marL="342897" defTabSz="507995" fontAlgn="base">
              <a:spcBef>
                <a:spcPct val="0"/>
              </a:spcBef>
              <a:spcAft>
                <a:spcPct val="0"/>
              </a:spcAft>
              <a:defRPr/>
            </a:pPr>
            <a:r>
              <a:rPr sz="2000" dirty="0">
                <a:solidFill>
                  <a:srgbClr val="FFFFFF"/>
                </a:solidFill>
                <a:latin typeface="Trebuchet MS"/>
                <a:ea typeface="MS PGothic" panose="020B0600070205080204" pitchFamily="34" charset="-128"/>
                <a:cs typeface="Trebuchet MS"/>
              </a:rPr>
              <a:t>1x1</a:t>
            </a:r>
            <a:r>
              <a:rPr sz="2000" spc="-22" dirty="0">
                <a:solidFill>
                  <a:srgbClr val="FFFFFF"/>
                </a:solidFill>
                <a:latin typeface="Trebuchet MS"/>
                <a:ea typeface="MS PGothic" panose="020B0600070205080204" pitchFamily="34" charset="-128"/>
                <a:cs typeface="Trebuchet MS"/>
              </a:rPr>
              <a:t> </a:t>
            </a:r>
            <a:r>
              <a:rPr sz="2000" spc="-6" dirty="0">
                <a:solidFill>
                  <a:srgbClr val="FFFFFF"/>
                </a:solidFill>
                <a:latin typeface="Trebuchet MS"/>
                <a:ea typeface="MS PGothic" panose="020B0600070205080204" pitchFamily="34" charset="-128"/>
                <a:cs typeface="Trebuchet MS"/>
              </a:rPr>
              <a:t>CBR</a:t>
            </a:r>
            <a:endParaRPr sz="2000" dirty="0">
              <a:solidFill>
                <a:srgbClr val="FFFFFF"/>
              </a:solidFill>
              <a:latin typeface="Trebuchet MS"/>
              <a:ea typeface="MS PGothic" panose="020B0600070205080204" pitchFamily="34" charset="-128"/>
              <a:cs typeface="Trebuchet MS"/>
            </a:endParaRPr>
          </a:p>
        </p:txBody>
      </p:sp>
      <p:sp>
        <p:nvSpPr>
          <p:cNvPr id="35868" name="object 27">
            <a:extLst>
              <a:ext uri="{FF2B5EF4-FFF2-40B4-BE49-F238E27FC236}">
                <a16:creationId xmlns:a16="http://schemas.microsoft.com/office/drawing/2014/main" id="{45224407-493B-4435-8BA9-3013B800E70D}"/>
              </a:ext>
            </a:extLst>
          </p:cNvPr>
          <p:cNvSpPr txBox="1">
            <a:spLocks noChangeArrowheads="1"/>
          </p:cNvSpPr>
          <p:nvPr/>
        </p:nvSpPr>
        <p:spPr bwMode="auto">
          <a:xfrm>
            <a:off x="2196042" y="4439709"/>
            <a:ext cx="5679722" cy="669635"/>
          </a:xfrm>
          <a:prstGeom prst="rect">
            <a:avLst/>
          </a:prstGeom>
          <a:solidFill>
            <a:srgbClr val="76B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822"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507995" fontAlgn="base">
              <a:spcBef>
                <a:spcPts val="28"/>
              </a:spcBef>
              <a:spcAft>
                <a:spcPct val="0"/>
              </a:spcAft>
            </a:pPr>
            <a:endParaRPr lang="en-US" altLang="en-US" sz="2333">
              <a:solidFill>
                <a:srgbClr val="FFFFFF"/>
              </a:solidFill>
              <a:latin typeface="Times New Roman" panose="02020603050405020304" pitchFamily="18" charset="0"/>
              <a:cs typeface="Times New Roman" panose="02020603050405020304" pitchFamily="18" charset="0"/>
            </a:endParaRPr>
          </a:p>
          <a:p>
            <a:pPr algn="ctr" defTabSz="507995" fontAlgn="base">
              <a:spcBef>
                <a:spcPct val="0"/>
              </a:spcBef>
              <a:spcAft>
                <a:spcPct val="0"/>
              </a:spcAft>
            </a:pPr>
            <a:r>
              <a:rPr lang="en-US" altLang="en-US" sz="2000">
                <a:solidFill>
                  <a:srgbClr val="FFFFFF"/>
                </a:solidFill>
                <a:latin typeface="Trebuchet MS" panose="020B0603020202020204" pitchFamily="34" charset="0"/>
              </a:rPr>
              <a:t>1x1 CBR</a:t>
            </a:r>
          </a:p>
        </p:txBody>
      </p:sp>
      <p:sp>
        <p:nvSpPr>
          <p:cNvPr id="35869" name="object 28">
            <a:extLst>
              <a:ext uri="{FF2B5EF4-FFF2-40B4-BE49-F238E27FC236}">
                <a16:creationId xmlns:a16="http://schemas.microsoft.com/office/drawing/2014/main" id="{C7883381-E654-4665-8B53-DC29A692CE7E}"/>
              </a:ext>
            </a:extLst>
          </p:cNvPr>
          <p:cNvSpPr>
            <a:spLocks/>
          </p:cNvSpPr>
          <p:nvPr/>
        </p:nvSpPr>
        <p:spPr bwMode="auto">
          <a:xfrm>
            <a:off x="5863167" y="4219222"/>
            <a:ext cx="363361" cy="220487"/>
          </a:xfrm>
          <a:custGeom>
            <a:avLst/>
            <a:gdLst>
              <a:gd name="T0" fmla="*/ 0 w 327025"/>
              <a:gd name="T1" fmla="*/ 198945 h 198120"/>
              <a:gd name="T2" fmla="*/ 322743 w 327025"/>
              <a:gd name="T3" fmla="*/ 2485 h 198120"/>
              <a:gd name="T4" fmla="*/ 326826 w 327025"/>
              <a:gd name="T5" fmla="*/ 0 h 198120"/>
              <a:gd name="T6" fmla="*/ 0 60000 65536"/>
              <a:gd name="T7" fmla="*/ 0 60000 65536"/>
              <a:gd name="T8" fmla="*/ 0 60000 65536"/>
            </a:gdLst>
            <a:ahLst/>
            <a:cxnLst>
              <a:cxn ang="T6">
                <a:pos x="T0" y="T1"/>
              </a:cxn>
              <a:cxn ang="T7">
                <a:pos x="T2" y="T3"/>
              </a:cxn>
              <a:cxn ang="T8">
                <a:pos x="T4" y="T5"/>
              </a:cxn>
            </a:cxnLst>
            <a:rect l="0" t="0" r="r" b="b"/>
            <a:pathLst>
              <a:path w="327025" h="198120">
                <a:moveTo>
                  <a:pt x="0" y="197990"/>
                </a:moveTo>
                <a:lnTo>
                  <a:pt x="322743" y="2473"/>
                </a:lnTo>
                <a:lnTo>
                  <a:pt x="326826" y="0"/>
                </a:lnTo>
              </a:path>
            </a:pathLst>
          </a:custGeom>
          <a:noFill/>
          <a:ln w="9524">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70" name="object 29">
            <a:extLst>
              <a:ext uri="{FF2B5EF4-FFF2-40B4-BE49-F238E27FC236}">
                <a16:creationId xmlns:a16="http://schemas.microsoft.com/office/drawing/2014/main" id="{4B6ACC32-FD04-4CD0-BDA3-6DAB929D6179}"/>
              </a:ext>
            </a:extLst>
          </p:cNvPr>
          <p:cNvSpPr>
            <a:spLocks/>
          </p:cNvSpPr>
          <p:nvPr/>
        </p:nvSpPr>
        <p:spPr bwMode="auto">
          <a:xfrm>
            <a:off x="6217710" y="4194528"/>
            <a:ext cx="51152" cy="42333"/>
          </a:xfrm>
          <a:custGeom>
            <a:avLst/>
            <a:gdLst>
              <a:gd name="T0" fmla="*/ 46599 w 45720"/>
              <a:gd name="T1" fmla="*/ 0 h 38735"/>
              <a:gd name="T2" fmla="*/ 0 w 45720"/>
              <a:gd name="T3" fmla="*/ 3515 h 38735"/>
              <a:gd name="T4" fmla="*/ 21665 w 45720"/>
              <a:gd name="T5" fmla="*/ 36861 h 38735"/>
              <a:gd name="T6" fmla="*/ 46599 w 45720"/>
              <a:gd name="T7" fmla="*/ 0 h 387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20" h="38735">
                <a:moveTo>
                  <a:pt x="45643" y="0"/>
                </a:moveTo>
                <a:lnTo>
                  <a:pt x="0" y="3695"/>
                </a:lnTo>
                <a:lnTo>
                  <a:pt x="21221" y="38735"/>
                </a:lnTo>
                <a:lnTo>
                  <a:pt x="4564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71" name="object 30">
            <a:extLst>
              <a:ext uri="{FF2B5EF4-FFF2-40B4-BE49-F238E27FC236}">
                <a16:creationId xmlns:a16="http://schemas.microsoft.com/office/drawing/2014/main" id="{9EC44554-274A-4052-A73C-5E3EF766901E}"/>
              </a:ext>
            </a:extLst>
          </p:cNvPr>
          <p:cNvSpPr>
            <a:spLocks/>
          </p:cNvSpPr>
          <p:nvPr/>
        </p:nvSpPr>
        <p:spPr bwMode="auto">
          <a:xfrm>
            <a:off x="3210279" y="2434167"/>
            <a:ext cx="1407583" cy="2005542"/>
          </a:xfrm>
          <a:custGeom>
            <a:avLst/>
            <a:gdLst>
              <a:gd name="T0" fmla="*/ 819131 w 1265554"/>
              <a:gd name="T1" fmla="*/ 1804119 h 1805304"/>
              <a:gd name="T2" fmla="*/ 768899 w 1265554"/>
              <a:gd name="T3" fmla="*/ 1771941 h 1805304"/>
              <a:gd name="T4" fmla="*/ 720257 w 1265554"/>
              <a:gd name="T5" fmla="*/ 1739961 h 1805304"/>
              <a:gd name="T6" fmla="*/ 673204 w 1265554"/>
              <a:gd name="T7" fmla="*/ 1708186 h 1805304"/>
              <a:gd name="T8" fmla="*/ 627740 w 1265554"/>
              <a:gd name="T9" fmla="*/ 1676609 h 1805304"/>
              <a:gd name="T10" fmla="*/ 583866 w 1265554"/>
              <a:gd name="T11" fmla="*/ 1645236 h 1805304"/>
              <a:gd name="T12" fmla="*/ 541580 w 1265554"/>
              <a:gd name="T13" fmla="*/ 1614061 h 1805304"/>
              <a:gd name="T14" fmla="*/ 500885 w 1265554"/>
              <a:gd name="T15" fmla="*/ 1583091 h 1805304"/>
              <a:gd name="T16" fmla="*/ 461777 w 1265554"/>
              <a:gd name="T17" fmla="*/ 1552318 h 1805304"/>
              <a:gd name="T18" fmla="*/ 424260 w 1265554"/>
              <a:gd name="T19" fmla="*/ 1521749 h 1805304"/>
              <a:gd name="T20" fmla="*/ 388332 w 1265554"/>
              <a:gd name="T21" fmla="*/ 1491380 h 1805304"/>
              <a:gd name="T22" fmla="*/ 353993 w 1265554"/>
              <a:gd name="T23" fmla="*/ 1461212 h 1805304"/>
              <a:gd name="T24" fmla="*/ 321243 w 1265554"/>
              <a:gd name="T25" fmla="*/ 1431244 h 1805304"/>
              <a:gd name="T26" fmla="*/ 290083 w 1265554"/>
              <a:gd name="T27" fmla="*/ 1401481 h 1805304"/>
              <a:gd name="T28" fmla="*/ 260512 w 1265554"/>
              <a:gd name="T29" fmla="*/ 1371916 h 1805304"/>
              <a:gd name="T30" fmla="*/ 232530 w 1265554"/>
              <a:gd name="T31" fmla="*/ 1342552 h 1805304"/>
              <a:gd name="T32" fmla="*/ 206138 w 1265554"/>
              <a:gd name="T33" fmla="*/ 1313390 h 1805304"/>
              <a:gd name="T34" fmla="*/ 158120 w 1265554"/>
              <a:gd name="T35" fmla="*/ 1255668 h 1805304"/>
              <a:gd name="T36" fmla="*/ 116461 w 1265554"/>
              <a:gd name="T37" fmla="*/ 1198752 h 1805304"/>
              <a:gd name="T38" fmla="*/ 81157 w 1265554"/>
              <a:gd name="T39" fmla="*/ 1142640 h 1805304"/>
              <a:gd name="T40" fmla="*/ 52211 w 1265554"/>
              <a:gd name="T41" fmla="*/ 1087333 h 1805304"/>
              <a:gd name="T42" fmla="*/ 29624 w 1265554"/>
              <a:gd name="T43" fmla="*/ 1032828 h 1805304"/>
              <a:gd name="T44" fmla="*/ 13390 w 1265554"/>
              <a:gd name="T45" fmla="*/ 979131 h 1805304"/>
              <a:gd name="T46" fmla="*/ 3518 w 1265554"/>
              <a:gd name="T47" fmla="*/ 926236 h 1805304"/>
              <a:gd name="T48" fmla="*/ 0 w 1265554"/>
              <a:gd name="T49" fmla="*/ 874145 h 1805304"/>
              <a:gd name="T50" fmla="*/ 626 w 1265554"/>
              <a:gd name="T51" fmla="*/ 848401 h 1805304"/>
              <a:gd name="T52" fmla="*/ 6644 w 1265554"/>
              <a:gd name="T53" fmla="*/ 797517 h 1805304"/>
              <a:gd name="T54" fmla="*/ 19018 w 1265554"/>
              <a:gd name="T55" fmla="*/ 747439 h 1805304"/>
              <a:gd name="T56" fmla="*/ 37751 w 1265554"/>
              <a:gd name="T57" fmla="*/ 698166 h 1805304"/>
              <a:gd name="T58" fmla="*/ 62841 w 1265554"/>
              <a:gd name="T59" fmla="*/ 649694 h 1805304"/>
              <a:gd name="T60" fmla="*/ 94288 w 1265554"/>
              <a:gd name="T61" fmla="*/ 602031 h 1805304"/>
              <a:gd name="T62" fmla="*/ 132091 w 1265554"/>
              <a:gd name="T63" fmla="*/ 555169 h 1805304"/>
              <a:gd name="T64" fmla="*/ 176252 w 1265554"/>
              <a:gd name="T65" fmla="*/ 509112 h 1805304"/>
              <a:gd name="T66" fmla="*/ 226770 w 1265554"/>
              <a:gd name="T67" fmla="*/ 463860 h 1805304"/>
              <a:gd name="T68" fmla="*/ 283645 w 1265554"/>
              <a:gd name="T69" fmla="*/ 419413 h 1805304"/>
              <a:gd name="T70" fmla="*/ 346878 w 1265554"/>
              <a:gd name="T71" fmla="*/ 375767 h 1805304"/>
              <a:gd name="T72" fmla="*/ 380877 w 1265554"/>
              <a:gd name="T73" fmla="*/ 354248 h 1805304"/>
              <a:gd name="T74" fmla="*/ 416467 w 1265554"/>
              <a:gd name="T75" fmla="*/ 332930 h 1805304"/>
              <a:gd name="T76" fmla="*/ 453646 w 1265554"/>
              <a:gd name="T77" fmla="*/ 311810 h 1805304"/>
              <a:gd name="T78" fmla="*/ 492414 w 1265554"/>
              <a:gd name="T79" fmla="*/ 290894 h 1805304"/>
              <a:gd name="T80" fmla="*/ 532771 w 1265554"/>
              <a:gd name="T81" fmla="*/ 270180 h 1805304"/>
              <a:gd name="T82" fmla="*/ 574717 w 1265554"/>
              <a:gd name="T83" fmla="*/ 249663 h 1805304"/>
              <a:gd name="T84" fmla="*/ 618253 w 1265554"/>
              <a:gd name="T85" fmla="*/ 229351 h 1805304"/>
              <a:gd name="T86" fmla="*/ 663378 w 1265554"/>
              <a:gd name="T87" fmla="*/ 209237 h 1805304"/>
              <a:gd name="T88" fmla="*/ 710092 w 1265554"/>
              <a:gd name="T89" fmla="*/ 189328 h 1805304"/>
              <a:gd name="T90" fmla="*/ 758395 w 1265554"/>
              <a:gd name="T91" fmla="*/ 169616 h 1805304"/>
              <a:gd name="T92" fmla="*/ 808288 w 1265554"/>
              <a:gd name="T93" fmla="*/ 150109 h 1805304"/>
              <a:gd name="T94" fmla="*/ 859772 w 1265554"/>
              <a:gd name="T95" fmla="*/ 130800 h 1805304"/>
              <a:gd name="T96" fmla="*/ 912842 w 1265554"/>
              <a:gd name="T97" fmla="*/ 111692 h 1805304"/>
              <a:gd name="T98" fmla="*/ 967504 w 1265554"/>
              <a:gd name="T99" fmla="*/ 92789 h 1805304"/>
              <a:gd name="T100" fmla="*/ 1023752 w 1265554"/>
              <a:gd name="T101" fmla="*/ 74084 h 1805304"/>
              <a:gd name="T102" fmla="*/ 1081592 w 1265554"/>
              <a:gd name="T103" fmla="*/ 55579 h 1805304"/>
              <a:gd name="T104" fmla="*/ 1141021 w 1265554"/>
              <a:gd name="T105" fmla="*/ 37276 h 1805304"/>
              <a:gd name="T106" fmla="*/ 1202039 w 1265554"/>
              <a:gd name="T107" fmla="*/ 19178 h 1805304"/>
              <a:gd name="T108" fmla="*/ 1264646 w 1265554"/>
              <a:gd name="T109" fmla="*/ 1277 h 1805304"/>
              <a:gd name="T110" fmla="*/ 1269255 w 1265554"/>
              <a:gd name="T111" fmla="*/ 0 h 18053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5554" h="1805304">
                <a:moveTo>
                  <a:pt x="816668" y="1805067"/>
                </a:moveTo>
                <a:lnTo>
                  <a:pt x="766587" y="1772871"/>
                </a:lnTo>
                <a:lnTo>
                  <a:pt x="718091" y="1740876"/>
                </a:lnTo>
                <a:lnTo>
                  <a:pt x="671180" y="1709083"/>
                </a:lnTo>
                <a:lnTo>
                  <a:pt x="625852" y="1677491"/>
                </a:lnTo>
                <a:lnTo>
                  <a:pt x="582110" y="1646100"/>
                </a:lnTo>
                <a:lnTo>
                  <a:pt x="539952" y="1614910"/>
                </a:lnTo>
                <a:lnTo>
                  <a:pt x="499378" y="1583922"/>
                </a:lnTo>
                <a:lnTo>
                  <a:pt x="460389" y="1553134"/>
                </a:lnTo>
                <a:lnTo>
                  <a:pt x="422984" y="1522548"/>
                </a:lnTo>
                <a:lnTo>
                  <a:pt x="387164" y="1492163"/>
                </a:lnTo>
                <a:lnTo>
                  <a:pt x="352929" y="1461980"/>
                </a:lnTo>
                <a:lnTo>
                  <a:pt x="320277" y="1431997"/>
                </a:lnTo>
                <a:lnTo>
                  <a:pt x="289211" y="1402216"/>
                </a:lnTo>
                <a:lnTo>
                  <a:pt x="259729" y="1372636"/>
                </a:lnTo>
                <a:lnTo>
                  <a:pt x="231831" y="1343257"/>
                </a:lnTo>
                <a:lnTo>
                  <a:pt x="205518" y="1314080"/>
                </a:lnTo>
                <a:lnTo>
                  <a:pt x="157645" y="1256328"/>
                </a:lnTo>
                <a:lnTo>
                  <a:pt x="116110" y="1199382"/>
                </a:lnTo>
                <a:lnTo>
                  <a:pt x="80914" y="1143240"/>
                </a:lnTo>
                <a:lnTo>
                  <a:pt x="52055" y="1087903"/>
                </a:lnTo>
                <a:lnTo>
                  <a:pt x="29534" y="1033371"/>
                </a:lnTo>
                <a:lnTo>
                  <a:pt x="13351" y="979644"/>
                </a:lnTo>
                <a:lnTo>
                  <a:pt x="3506" y="926722"/>
                </a:lnTo>
                <a:lnTo>
                  <a:pt x="0" y="874604"/>
                </a:lnTo>
                <a:lnTo>
                  <a:pt x="623" y="848848"/>
                </a:lnTo>
                <a:lnTo>
                  <a:pt x="6623" y="797937"/>
                </a:lnTo>
                <a:lnTo>
                  <a:pt x="18961" y="747832"/>
                </a:lnTo>
                <a:lnTo>
                  <a:pt x="37637" y="698532"/>
                </a:lnTo>
                <a:lnTo>
                  <a:pt x="62652" y="650036"/>
                </a:lnTo>
                <a:lnTo>
                  <a:pt x="94004" y="602346"/>
                </a:lnTo>
                <a:lnTo>
                  <a:pt x="131694" y="555460"/>
                </a:lnTo>
                <a:lnTo>
                  <a:pt x="175722" y="509379"/>
                </a:lnTo>
                <a:lnTo>
                  <a:pt x="226088" y="464103"/>
                </a:lnTo>
                <a:lnTo>
                  <a:pt x="282792" y="419632"/>
                </a:lnTo>
                <a:lnTo>
                  <a:pt x="345835" y="375965"/>
                </a:lnTo>
                <a:lnTo>
                  <a:pt x="379732" y="354434"/>
                </a:lnTo>
                <a:lnTo>
                  <a:pt x="415215" y="333104"/>
                </a:lnTo>
                <a:lnTo>
                  <a:pt x="452282" y="311975"/>
                </a:lnTo>
                <a:lnTo>
                  <a:pt x="490933" y="291047"/>
                </a:lnTo>
                <a:lnTo>
                  <a:pt x="531169" y="270321"/>
                </a:lnTo>
                <a:lnTo>
                  <a:pt x="572989" y="249795"/>
                </a:lnTo>
                <a:lnTo>
                  <a:pt x="616394" y="229471"/>
                </a:lnTo>
                <a:lnTo>
                  <a:pt x="661383" y="209348"/>
                </a:lnTo>
                <a:lnTo>
                  <a:pt x="707957" y="189427"/>
                </a:lnTo>
                <a:lnTo>
                  <a:pt x="756115" y="169706"/>
                </a:lnTo>
                <a:lnTo>
                  <a:pt x="805858" y="150187"/>
                </a:lnTo>
                <a:lnTo>
                  <a:pt x="857186" y="130869"/>
                </a:lnTo>
                <a:lnTo>
                  <a:pt x="910097" y="111752"/>
                </a:lnTo>
                <a:lnTo>
                  <a:pt x="964594" y="92837"/>
                </a:lnTo>
                <a:lnTo>
                  <a:pt x="1020674" y="74123"/>
                </a:lnTo>
                <a:lnTo>
                  <a:pt x="1078340" y="55609"/>
                </a:lnTo>
                <a:lnTo>
                  <a:pt x="1137590" y="37297"/>
                </a:lnTo>
                <a:lnTo>
                  <a:pt x="1198424" y="19187"/>
                </a:lnTo>
                <a:lnTo>
                  <a:pt x="1260843" y="1277"/>
                </a:lnTo>
                <a:lnTo>
                  <a:pt x="1265439" y="0"/>
                </a:lnTo>
              </a:path>
            </a:pathLst>
          </a:custGeom>
          <a:noFill/>
          <a:ln w="9525">
            <a:solidFill>
              <a:srgbClr val="50505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72" name="object 31">
            <a:extLst>
              <a:ext uri="{FF2B5EF4-FFF2-40B4-BE49-F238E27FC236}">
                <a16:creationId xmlns:a16="http://schemas.microsoft.com/office/drawing/2014/main" id="{B20DF0B4-B7EC-4FB0-9B2E-55E00B287F35}"/>
              </a:ext>
            </a:extLst>
          </p:cNvPr>
          <p:cNvSpPr>
            <a:spLocks/>
          </p:cNvSpPr>
          <p:nvPr/>
        </p:nvSpPr>
        <p:spPr bwMode="auto">
          <a:xfrm>
            <a:off x="4614333" y="2411237"/>
            <a:ext cx="49389" cy="44097"/>
          </a:xfrm>
          <a:custGeom>
            <a:avLst/>
            <a:gdLst>
              <a:gd name="T0" fmla="*/ 0 w 45085"/>
              <a:gd name="T1" fmla="*/ 0 h 40005"/>
              <a:gd name="T2" fmla="*/ 10515 w 45085"/>
              <a:gd name="T3" fmla="*/ 38524 h 40005"/>
              <a:gd name="T4" fmla="*/ 43073 w 45085"/>
              <a:gd name="T5" fmla="*/ 8554 h 40005"/>
              <a:gd name="T6" fmla="*/ 0 w 45085"/>
              <a:gd name="T7" fmla="*/ 0 h 400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085" h="40005">
                <a:moveTo>
                  <a:pt x="0" y="0"/>
                </a:moveTo>
                <a:lnTo>
                  <a:pt x="10972" y="39458"/>
                </a:lnTo>
                <a:lnTo>
                  <a:pt x="44945" y="876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
        <p:nvSpPr>
          <p:cNvPr id="35873" name="object 32">
            <a:extLst>
              <a:ext uri="{FF2B5EF4-FFF2-40B4-BE49-F238E27FC236}">
                <a16:creationId xmlns:a16="http://schemas.microsoft.com/office/drawing/2014/main" id="{BCDC5014-91B0-4228-9E5A-38CC94A243E7}"/>
              </a:ext>
            </a:extLst>
          </p:cNvPr>
          <p:cNvSpPr>
            <a:spLocks/>
          </p:cNvSpPr>
          <p:nvPr/>
        </p:nvSpPr>
        <p:spPr bwMode="auto">
          <a:xfrm>
            <a:off x="1989667" y="3002139"/>
            <a:ext cx="6087181" cy="2566459"/>
          </a:xfrm>
          <a:custGeom>
            <a:avLst/>
            <a:gdLst>
              <a:gd name="T0" fmla="*/ 0 w 5477509"/>
              <a:gd name="T1" fmla="*/ 0 h 2309495"/>
              <a:gd name="T2" fmla="*/ 5479927 w 5477509"/>
              <a:gd name="T3" fmla="*/ 0 h 2309495"/>
              <a:gd name="T4" fmla="*/ 5479927 w 5477509"/>
              <a:gd name="T5" fmla="*/ 2309915 h 2309495"/>
              <a:gd name="T6" fmla="*/ 0 w 5477509"/>
              <a:gd name="T7" fmla="*/ 2309915 h 2309495"/>
              <a:gd name="T8" fmla="*/ 0 w 5477509"/>
              <a:gd name="T9" fmla="*/ 0 h 2309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7509" h="2309495">
                <a:moveTo>
                  <a:pt x="0" y="0"/>
                </a:moveTo>
                <a:lnTo>
                  <a:pt x="5477065" y="0"/>
                </a:lnTo>
                <a:lnTo>
                  <a:pt x="5477065" y="2308961"/>
                </a:lnTo>
                <a:lnTo>
                  <a:pt x="0" y="2308961"/>
                </a:lnTo>
                <a:lnTo>
                  <a:pt x="0" y="0"/>
                </a:lnTo>
                <a:close/>
              </a:path>
            </a:pathLst>
          </a:custGeom>
          <a:noFill/>
          <a:ln w="2540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lIns="0" tIns="0" rIns="0" bIns="0"/>
          <a:lstStyle/>
          <a:p>
            <a:pPr defTabSz="507995" eaLnBrk="0" fontAlgn="base" hangingPunct="0">
              <a:spcBef>
                <a:spcPct val="0"/>
              </a:spcBef>
              <a:spcAft>
                <a:spcPct val="0"/>
              </a:spcAft>
            </a:pPr>
            <a:endParaRPr lang="en-US" sz="2000">
              <a:solidFill>
                <a:srgbClr val="FFFFFF"/>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84601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84A0A419-598D-4543-9466-1DADC0C463D8}"/>
              </a:ext>
            </a:extLst>
          </p:cNvPr>
          <p:cNvSpPr>
            <a:spLocks noGrp="1"/>
          </p:cNvSpPr>
          <p:nvPr>
            <p:ph type="title"/>
          </p:nvPr>
        </p:nvSpPr>
        <p:spPr>
          <a:xfrm>
            <a:off x="553719" y="734695"/>
            <a:ext cx="11084559" cy="656590"/>
          </a:xfrm>
        </p:spPr>
        <p:txBody>
          <a:bodyPr>
            <a:normAutofit fontScale="90000"/>
          </a:bodyPr>
          <a:lstStyle/>
          <a:p>
            <a:r>
              <a:rPr lang="en-US" dirty="0"/>
              <a:t>Powering the Deep Learning Ecosystem</a:t>
            </a:r>
          </a:p>
        </p:txBody>
      </p:sp>
      <p:grpSp>
        <p:nvGrpSpPr>
          <p:cNvPr id="136" name="Group 135">
            <a:extLst>
              <a:ext uri="{FF2B5EF4-FFF2-40B4-BE49-F238E27FC236}">
                <a16:creationId xmlns:a16="http://schemas.microsoft.com/office/drawing/2014/main" id="{F7E0A08E-09F8-4834-8C53-302F92377711}"/>
              </a:ext>
            </a:extLst>
          </p:cNvPr>
          <p:cNvGrpSpPr/>
          <p:nvPr/>
        </p:nvGrpSpPr>
        <p:grpSpPr>
          <a:xfrm>
            <a:off x="654309" y="1898662"/>
            <a:ext cx="3543903" cy="1432036"/>
            <a:chOff x="588877" y="1708796"/>
            <a:chExt cx="3189513" cy="1288832"/>
          </a:xfrm>
        </p:grpSpPr>
        <p:grpSp>
          <p:nvGrpSpPr>
            <p:cNvPr id="137" name="Group 136">
              <a:extLst>
                <a:ext uri="{FF2B5EF4-FFF2-40B4-BE49-F238E27FC236}">
                  <a16:creationId xmlns:a16="http://schemas.microsoft.com/office/drawing/2014/main" id="{0D9DF8C3-2168-40AD-B9FD-0911DADDF12A}"/>
                </a:ext>
              </a:extLst>
            </p:cNvPr>
            <p:cNvGrpSpPr/>
            <p:nvPr/>
          </p:nvGrpSpPr>
          <p:grpSpPr>
            <a:xfrm>
              <a:off x="588877" y="1708796"/>
              <a:ext cx="3189513" cy="1288832"/>
              <a:chOff x="497434" y="1687458"/>
              <a:chExt cx="4235203" cy="1288832"/>
            </a:xfrm>
          </p:grpSpPr>
          <p:sp>
            <p:nvSpPr>
              <p:cNvPr id="146" name="Rectangle 145">
                <a:extLst>
                  <a:ext uri="{FF2B5EF4-FFF2-40B4-BE49-F238E27FC236}">
                    <a16:creationId xmlns:a16="http://schemas.microsoft.com/office/drawing/2014/main" id="{0C3794E3-BE48-41CB-B5AF-C7A3F6D8803D}"/>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dirty="0">
                  <a:solidFill>
                    <a:srgbClr val="000000"/>
                  </a:solidFill>
                  <a:latin typeface="Arial"/>
                  <a:sym typeface="Arial"/>
                </a:endParaRPr>
              </a:p>
            </p:txBody>
          </p:sp>
          <p:sp>
            <p:nvSpPr>
              <p:cNvPr id="147" name="Rectangle 146">
                <a:extLst>
                  <a:ext uri="{FF2B5EF4-FFF2-40B4-BE49-F238E27FC236}">
                    <a16:creationId xmlns:a16="http://schemas.microsoft.com/office/drawing/2014/main" id="{458C1205-33AE-4A76-A0CB-5D5FDC795893}"/>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COMPUTER VISION</a:t>
                </a:r>
              </a:p>
            </p:txBody>
          </p:sp>
        </p:grpSp>
        <p:sp>
          <p:nvSpPr>
            <p:cNvPr id="138" name="TextBox 137">
              <a:extLst>
                <a:ext uri="{FF2B5EF4-FFF2-40B4-BE49-F238E27FC236}">
                  <a16:creationId xmlns:a16="http://schemas.microsoft.com/office/drawing/2014/main" id="{19E6A0E1-0089-4D50-85A2-163EEE5C2905}"/>
                </a:ext>
              </a:extLst>
            </p:cNvPr>
            <p:cNvSpPr txBox="1">
              <a:spLocks/>
            </p:cNvSpPr>
            <p:nvPr/>
          </p:nvSpPr>
          <p:spPr>
            <a:xfrm flipH="1">
              <a:off x="760790" y="2124659"/>
              <a:ext cx="1443577"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OBJECT DETECTION</a:t>
              </a:r>
            </a:p>
          </p:txBody>
        </p:sp>
        <p:sp>
          <p:nvSpPr>
            <p:cNvPr id="139" name="TextBox 138">
              <a:extLst>
                <a:ext uri="{FF2B5EF4-FFF2-40B4-BE49-F238E27FC236}">
                  <a16:creationId xmlns:a16="http://schemas.microsoft.com/office/drawing/2014/main" id="{957400AE-6AFB-4A01-B8B1-A56E8A783F3C}"/>
                </a:ext>
              </a:extLst>
            </p:cNvPr>
            <p:cNvSpPr txBox="1">
              <a:spLocks/>
            </p:cNvSpPr>
            <p:nvPr/>
          </p:nvSpPr>
          <p:spPr>
            <a:xfrm flipH="1">
              <a:off x="2066676"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IMAGE CLASSIFICATION</a:t>
              </a:r>
            </a:p>
          </p:txBody>
        </p:sp>
        <p:grpSp>
          <p:nvGrpSpPr>
            <p:cNvPr id="140" name="Group 139">
              <a:extLst>
                <a:ext uri="{FF2B5EF4-FFF2-40B4-BE49-F238E27FC236}">
                  <a16:creationId xmlns:a16="http://schemas.microsoft.com/office/drawing/2014/main" id="{42DA46B3-31C9-4BE2-974B-9BDC5814344C}"/>
                </a:ext>
              </a:extLst>
            </p:cNvPr>
            <p:cNvGrpSpPr/>
            <p:nvPr/>
          </p:nvGrpSpPr>
          <p:grpSpPr>
            <a:xfrm>
              <a:off x="960413" y="2335625"/>
              <a:ext cx="1044334" cy="586573"/>
              <a:chOff x="605010" y="2128285"/>
              <a:chExt cx="1444794" cy="811500"/>
            </a:xfrm>
          </p:grpSpPr>
          <p:pic>
            <p:nvPicPr>
              <p:cNvPr id="144" name="Picture 143">
                <a:extLst>
                  <a:ext uri="{FF2B5EF4-FFF2-40B4-BE49-F238E27FC236}">
                    <a16:creationId xmlns:a16="http://schemas.microsoft.com/office/drawing/2014/main" id="{50F947A8-5127-446A-A9BF-60CDFDE09391}"/>
                  </a:ext>
                </a:extLst>
              </p:cNvPr>
              <p:cNvPicPr>
                <a:picLocks noChangeAspect="1"/>
              </p:cNvPicPr>
              <p:nvPr/>
            </p:nvPicPr>
            <p:blipFill rotWithShape="1">
              <a:blip r:embed="rId2"/>
              <a:srcRect b="34297"/>
              <a:stretch/>
            </p:blipFill>
            <p:spPr>
              <a:xfrm>
                <a:off x="733047" y="2228634"/>
                <a:ext cx="1188720" cy="610802"/>
              </a:xfrm>
              <a:prstGeom prst="rect">
                <a:avLst/>
              </a:prstGeom>
            </p:spPr>
          </p:pic>
          <p:sp>
            <p:nvSpPr>
              <p:cNvPr id="145" name="Rectangle 144">
                <a:extLst>
                  <a:ext uri="{FF2B5EF4-FFF2-40B4-BE49-F238E27FC236}">
                    <a16:creationId xmlns:a16="http://schemas.microsoft.com/office/drawing/2014/main" id="{4EFD39FC-D804-468C-AAD5-251719F22D6A}"/>
                  </a:ext>
                </a:extLst>
              </p:cNvPr>
              <p:cNvSpPr/>
              <p:nvPr/>
            </p:nvSpPr>
            <p:spPr>
              <a:xfrm>
                <a:off x="605010" y="2128285"/>
                <a:ext cx="1444794" cy="811500"/>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grpSp>
          <p:nvGrpSpPr>
            <p:cNvPr id="141" name="Group 140">
              <a:extLst>
                <a:ext uri="{FF2B5EF4-FFF2-40B4-BE49-F238E27FC236}">
                  <a16:creationId xmlns:a16="http://schemas.microsoft.com/office/drawing/2014/main" id="{6166AAED-5E35-4C89-AC31-CD5AECB2C17C}"/>
                </a:ext>
              </a:extLst>
            </p:cNvPr>
            <p:cNvGrpSpPr/>
            <p:nvPr/>
          </p:nvGrpSpPr>
          <p:grpSpPr>
            <a:xfrm>
              <a:off x="2366991" y="2335625"/>
              <a:ext cx="1044334" cy="586573"/>
              <a:chOff x="2129010" y="2128285"/>
              <a:chExt cx="1444794" cy="811500"/>
            </a:xfrm>
          </p:grpSpPr>
          <p:pic>
            <p:nvPicPr>
              <p:cNvPr id="142" name="Picture 2" descr="https://devblogs.nvidia.com/wp-content/uploads/2015/08/ILSVRC-Figure2-624x520.png">
                <a:extLst>
                  <a:ext uri="{FF2B5EF4-FFF2-40B4-BE49-F238E27FC236}">
                    <a16:creationId xmlns:a16="http://schemas.microsoft.com/office/drawing/2014/main" id="{5A80FFE1-775C-4831-B1AE-3E41610A71B3}"/>
                  </a:ext>
                </a:extLst>
              </p:cNvPr>
              <p:cNvPicPr>
                <a:picLocks noChangeAspect="1" noChangeArrowheads="1"/>
              </p:cNvPicPr>
              <p:nvPr/>
            </p:nvPicPr>
            <p:blipFill rotWithShape="1">
              <a:blip r:embed="rId3" cstate="print"/>
              <a:srcRect b="36018"/>
              <a:stretch/>
            </p:blipFill>
            <p:spPr bwMode="auto">
              <a:xfrm>
                <a:off x="2236591" y="2206227"/>
                <a:ext cx="1229633" cy="655617"/>
              </a:xfrm>
              <a:prstGeom prst="rect">
                <a:avLst/>
              </a:prstGeom>
              <a:noFill/>
            </p:spPr>
          </p:pic>
          <p:sp>
            <p:nvSpPr>
              <p:cNvPr id="143" name="Rectangle 142">
                <a:extLst>
                  <a:ext uri="{FF2B5EF4-FFF2-40B4-BE49-F238E27FC236}">
                    <a16:creationId xmlns:a16="http://schemas.microsoft.com/office/drawing/2014/main" id="{3B6C71D2-831F-4A5D-8856-E31567ABF67A}"/>
                  </a:ext>
                </a:extLst>
              </p:cNvPr>
              <p:cNvSpPr/>
              <p:nvPr/>
            </p:nvSpPr>
            <p:spPr>
              <a:xfrm>
                <a:off x="2129010" y="2128285"/>
                <a:ext cx="1444794" cy="811500"/>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grpSp>
      <p:grpSp>
        <p:nvGrpSpPr>
          <p:cNvPr id="148" name="Group 147">
            <a:extLst>
              <a:ext uri="{FF2B5EF4-FFF2-40B4-BE49-F238E27FC236}">
                <a16:creationId xmlns:a16="http://schemas.microsoft.com/office/drawing/2014/main" id="{109D997A-5DD8-4D07-AEA0-B7034E294ED6}"/>
              </a:ext>
            </a:extLst>
          </p:cNvPr>
          <p:cNvGrpSpPr/>
          <p:nvPr/>
        </p:nvGrpSpPr>
        <p:grpSpPr>
          <a:xfrm>
            <a:off x="4304347" y="1898662"/>
            <a:ext cx="3543903" cy="1432036"/>
            <a:chOff x="3890538" y="1708796"/>
            <a:chExt cx="3189513" cy="1288832"/>
          </a:xfrm>
        </p:grpSpPr>
        <p:grpSp>
          <p:nvGrpSpPr>
            <p:cNvPr id="149" name="Group 148">
              <a:extLst>
                <a:ext uri="{FF2B5EF4-FFF2-40B4-BE49-F238E27FC236}">
                  <a16:creationId xmlns:a16="http://schemas.microsoft.com/office/drawing/2014/main" id="{7FC58BFA-FEEC-43BD-AB8F-AACC301445AB}"/>
                </a:ext>
              </a:extLst>
            </p:cNvPr>
            <p:cNvGrpSpPr/>
            <p:nvPr/>
          </p:nvGrpSpPr>
          <p:grpSpPr>
            <a:xfrm>
              <a:off x="3890538" y="1708796"/>
              <a:ext cx="3189513" cy="1288832"/>
              <a:chOff x="497434" y="1687458"/>
              <a:chExt cx="4235203" cy="1288832"/>
            </a:xfrm>
          </p:grpSpPr>
          <p:sp>
            <p:nvSpPr>
              <p:cNvPr id="156" name="Rectangle 155">
                <a:extLst>
                  <a:ext uri="{FF2B5EF4-FFF2-40B4-BE49-F238E27FC236}">
                    <a16:creationId xmlns:a16="http://schemas.microsoft.com/office/drawing/2014/main" id="{F283B306-A340-4904-900D-CEDC65CF63AD}"/>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57" name="Rectangle 156">
                <a:extLst>
                  <a:ext uri="{FF2B5EF4-FFF2-40B4-BE49-F238E27FC236}">
                    <a16:creationId xmlns:a16="http://schemas.microsoft.com/office/drawing/2014/main" id="{022B5670-2671-4903-B290-405FA602777D}"/>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SPEECH </a:t>
                </a:r>
                <a:r>
                  <a:rPr lang="en-US" sz="1556" b="1" kern="0" dirty="0">
                    <a:solidFill>
                      <a:srgbClr val="000000"/>
                    </a:solidFill>
                    <a:latin typeface="Arial" panose="020B0604020202020204" pitchFamily="34" charset="0"/>
                    <a:cs typeface="Arial" panose="020B0604020202020204" pitchFamily="34" charset="0"/>
                    <a:sym typeface="Arial"/>
                  </a:rPr>
                  <a:t>&amp; </a:t>
                </a:r>
                <a:r>
                  <a:rPr lang="en-US" sz="1556" b="1" kern="0" dirty="0">
                    <a:solidFill>
                      <a:srgbClr val="000000"/>
                    </a:solidFill>
                    <a:latin typeface="Arial"/>
                    <a:sym typeface="Arial"/>
                  </a:rPr>
                  <a:t>AUDIO</a:t>
                </a:r>
              </a:p>
            </p:txBody>
          </p:sp>
        </p:grpSp>
        <p:sp>
          <p:nvSpPr>
            <p:cNvPr id="150" name="TextBox 149">
              <a:extLst>
                <a:ext uri="{FF2B5EF4-FFF2-40B4-BE49-F238E27FC236}">
                  <a16:creationId xmlns:a16="http://schemas.microsoft.com/office/drawing/2014/main" id="{21610295-2347-40E9-AEAE-C2241DAB7734}"/>
                </a:ext>
              </a:extLst>
            </p:cNvPr>
            <p:cNvSpPr txBox="1">
              <a:spLocks/>
            </p:cNvSpPr>
            <p:nvPr/>
          </p:nvSpPr>
          <p:spPr>
            <a:xfrm flipH="1">
              <a:off x="4051454" y="2130269"/>
              <a:ext cx="1443577"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VOICE RECOGNITION</a:t>
              </a:r>
            </a:p>
          </p:txBody>
        </p:sp>
        <p:sp>
          <p:nvSpPr>
            <p:cNvPr id="151" name="TextBox 150">
              <a:extLst>
                <a:ext uri="{FF2B5EF4-FFF2-40B4-BE49-F238E27FC236}">
                  <a16:creationId xmlns:a16="http://schemas.microsoft.com/office/drawing/2014/main" id="{355246BE-758D-4A59-A1FB-B165E21CCDCC}"/>
                </a:ext>
              </a:extLst>
            </p:cNvPr>
            <p:cNvSpPr txBox="1">
              <a:spLocks/>
            </p:cNvSpPr>
            <p:nvPr/>
          </p:nvSpPr>
          <p:spPr>
            <a:xfrm flipH="1">
              <a:off x="5357340"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LANGUAGE TRANSLATION</a:t>
              </a:r>
            </a:p>
          </p:txBody>
        </p:sp>
        <p:sp>
          <p:nvSpPr>
            <p:cNvPr id="152" name="Rectangle 151">
              <a:extLst>
                <a:ext uri="{FF2B5EF4-FFF2-40B4-BE49-F238E27FC236}">
                  <a16:creationId xmlns:a16="http://schemas.microsoft.com/office/drawing/2014/main" id="{BCEE1BC0-DC61-41F6-A5A0-3D607FBCEB5B}"/>
                </a:ext>
              </a:extLst>
            </p:cNvPr>
            <p:cNvSpPr/>
            <p:nvPr/>
          </p:nvSpPr>
          <p:spPr>
            <a:xfrm>
              <a:off x="4251077"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53" name="Rectangle 152">
              <a:extLst>
                <a:ext uri="{FF2B5EF4-FFF2-40B4-BE49-F238E27FC236}">
                  <a16:creationId xmlns:a16="http://schemas.microsoft.com/office/drawing/2014/main" id="{848F45DA-80A9-4C2E-A8CF-AEB707353D08}"/>
                </a:ext>
              </a:extLst>
            </p:cNvPr>
            <p:cNvSpPr/>
            <p:nvPr/>
          </p:nvSpPr>
          <p:spPr>
            <a:xfrm>
              <a:off x="5657655"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pic>
          <p:nvPicPr>
            <p:cNvPr id="154" name="Picture 4" descr="https://cdn2.iconfinder.com/data/icons/social-productivity-line-art-2/128/speaker-512.png">
              <a:extLst>
                <a:ext uri="{FF2B5EF4-FFF2-40B4-BE49-F238E27FC236}">
                  <a16:creationId xmlns:a16="http://schemas.microsoft.com/office/drawing/2014/main" id="{2A19C701-8A32-49C0-8F7B-35FBA68826CF}"/>
                </a:ext>
              </a:extLst>
            </p:cNvPr>
            <p:cNvPicPr>
              <a:picLocks noChangeAspect="1" noChangeArrowheads="1"/>
            </p:cNvPicPr>
            <p:nvPr/>
          </p:nvPicPr>
          <p:blipFill>
            <a:blip r:embed="rId4" cstate="print"/>
            <a:srcRect/>
            <a:stretch>
              <a:fillRect/>
            </a:stretch>
          </p:blipFill>
          <p:spPr bwMode="auto">
            <a:xfrm>
              <a:off x="4592263" y="2447930"/>
              <a:ext cx="361962" cy="361962"/>
            </a:xfrm>
            <a:prstGeom prst="rect">
              <a:avLst/>
            </a:prstGeom>
            <a:noFill/>
          </p:spPr>
        </p:pic>
        <p:pic>
          <p:nvPicPr>
            <p:cNvPr id="155" name="Picture 154">
              <a:extLst>
                <a:ext uri="{FF2B5EF4-FFF2-40B4-BE49-F238E27FC236}">
                  <a16:creationId xmlns:a16="http://schemas.microsoft.com/office/drawing/2014/main" id="{63D7C458-0F1E-44E8-82ED-F976715D60DB}"/>
                </a:ext>
              </a:extLst>
            </p:cNvPr>
            <p:cNvPicPr>
              <a:picLocks noChangeAspect="1"/>
            </p:cNvPicPr>
            <p:nvPr/>
          </p:nvPicPr>
          <p:blipFill>
            <a:blip r:embed="rId5" cstate="print"/>
            <a:stretch>
              <a:fillRect/>
            </a:stretch>
          </p:blipFill>
          <p:spPr>
            <a:xfrm>
              <a:off x="5851240" y="2346462"/>
              <a:ext cx="657165" cy="564899"/>
            </a:xfrm>
            <a:prstGeom prst="rect">
              <a:avLst/>
            </a:prstGeom>
          </p:spPr>
        </p:pic>
      </p:grpSp>
      <p:grpSp>
        <p:nvGrpSpPr>
          <p:cNvPr id="158" name="Group 157">
            <a:extLst>
              <a:ext uri="{FF2B5EF4-FFF2-40B4-BE49-F238E27FC236}">
                <a16:creationId xmlns:a16="http://schemas.microsoft.com/office/drawing/2014/main" id="{7A7A32E3-9FA5-4C0F-AB3A-D3807ACDDE48}"/>
              </a:ext>
            </a:extLst>
          </p:cNvPr>
          <p:cNvGrpSpPr/>
          <p:nvPr/>
        </p:nvGrpSpPr>
        <p:grpSpPr>
          <a:xfrm>
            <a:off x="7957746" y="1898662"/>
            <a:ext cx="3543903" cy="1432036"/>
            <a:chOff x="7161971" y="1708796"/>
            <a:chExt cx="3189513" cy="1288832"/>
          </a:xfrm>
        </p:grpSpPr>
        <p:grpSp>
          <p:nvGrpSpPr>
            <p:cNvPr id="159" name="Group 158">
              <a:extLst>
                <a:ext uri="{FF2B5EF4-FFF2-40B4-BE49-F238E27FC236}">
                  <a16:creationId xmlns:a16="http://schemas.microsoft.com/office/drawing/2014/main" id="{7CD81DDD-1DD7-43F2-A413-7FCE38BCD1F2}"/>
                </a:ext>
              </a:extLst>
            </p:cNvPr>
            <p:cNvGrpSpPr/>
            <p:nvPr/>
          </p:nvGrpSpPr>
          <p:grpSpPr>
            <a:xfrm>
              <a:off x="7161971" y="1708796"/>
              <a:ext cx="3189513" cy="1288832"/>
              <a:chOff x="497434" y="1687458"/>
              <a:chExt cx="4235203" cy="1288832"/>
            </a:xfrm>
          </p:grpSpPr>
          <p:sp>
            <p:nvSpPr>
              <p:cNvPr id="171" name="Rectangle 170">
                <a:extLst>
                  <a:ext uri="{FF2B5EF4-FFF2-40B4-BE49-F238E27FC236}">
                    <a16:creationId xmlns:a16="http://schemas.microsoft.com/office/drawing/2014/main" id="{6944D152-A9D7-4140-BFA9-AA78929F7B80}"/>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72" name="Rectangle 171">
                <a:extLst>
                  <a:ext uri="{FF2B5EF4-FFF2-40B4-BE49-F238E27FC236}">
                    <a16:creationId xmlns:a16="http://schemas.microsoft.com/office/drawing/2014/main" id="{D1E9DD42-8D0A-45A7-BB08-35B5439C248C}"/>
                  </a:ext>
                </a:extLst>
              </p:cNvPr>
              <p:cNvSpPr/>
              <p:nvPr/>
            </p:nvSpPr>
            <p:spPr>
              <a:xfrm>
                <a:off x="497434" y="1687458"/>
                <a:ext cx="4235203"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NATURAL LANGUAGE PROCESSING</a:t>
                </a:r>
              </a:p>
            </p:txBody>
          </p:sp>
        </p:grpSp>
        <p:sp>
          <p:nvSpPr>
            <p:cNvPr id="160" name="TextBox 159">
              <a:extLst>
                <a:ext uri="{FF2B5EF4-FFF2-40B4-BE49-F238E27FC236}">
                  <a16:creationId xmlns:a16="http://schemas.microsoft.com/office/drawing/2014/main" id="{17EFD6ED-0DCC-4D35-85ED-F3FA5FCD8BAA}"/>
                </a:ext>
              </a:extLst>
            </p:cNvPr>
            <p:cNvSpPr txBox="1">
              <a:spLocks/>
            </p:cNvSpPr>
            <p:nvPr/>
          </p:nvSpPr>
          <p:spPr>
            <a:xfrm flipH="1">
              <a:off x="7225670" y="2067944"/>
              <a:ext cx="1650324"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RECOMMENDATION ENGINES</a:t>
              </a:r>
            </a:p>
          </p:txBody>
        </p:sp>
        <p:sp>
          <p:nvSpPr>
            <p:cNvPr id="161" name="TextBox 160">
              <a:extLst>
                <a:ext uri="{FF2B5EF4-FFF2-40B4-BE49-F238E27FC236}">
                  <a16:creationId xmlns:a16="http://schemas.microsoft.com/office/drawing/2014/main" id="{67B6208F-E591-460B-B0A9-140506C201B7}"/>
                </a:ext>
              </a:extLst>
            </p:cNvPr>
            <p:cNvSpPr txBox="1">
              <a:spLocks/>
            </p:cNvSpPr>
            <p:nvPr/>
          </p:nvSpPr>
          <p:spPr>
            <a:xfrm flipH="1">
              <a:off x="8653442" y="2129514"/>
              <a:ext cx="1644964" cy="20774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27344">
                <a:lnSpc>
                  <a:spcPct val="90000"/>
                </a:lnSpc>
              </a:pPr>
              <a:r>
                <a:rPr lang="en-US" sz="1000" kern="0" dirty="0">
                  <a:solidFill>
                    <a:srgbClr val="000000"/>
                  </a:solidFill>
                  <a:latin typeface="Arial"/>
                  <a:sym typeface="Arial"/>
                </a:rPr>
                <a:t>SENTIMENT ANALYSIS</a:t>
              </a:r>
            </a:p>
          </p:txBody>
        </p:sp>
        <p:sp>
          <p:nvSpPr>
            <p:cNvPr id="162" name="Rectangle 161">
              <a:extLst>
                <a:ext uri="{FF2B5EF4-FFF2-40B4-BE49-F238E27FC236}">
                  <a16:creationId xmlns:a16="http://schemas.microsoft.com/office/drawing/2014/main" id="{4BA5665A-BB26-4F56-9BC0-F5D448A80146}"/>
                </a:ext>
              </a:extLst>
            </p:cNvPr>
            <p:cNvSpPr/>
            <p:nvPr/>
          </p:nvSpPr>
          <p:spPr>
            <a:xfrm>
              <a:off x="7547179"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63" name="Rectangle 162">
              <a:extLst>
                <a:ext uri="{FF2B5EF4-FFF2-40B4-BE49-F238E27FC236}">
                  <a16:creationId xmlns:a16="http://schemas.microsoft.com/office/drawing/2014/main" id="{A72EB8CF-D005-4F73-B47A-C8420F2DD8DC}"/>
                </a:ext>
              </a:extLst>
            </p:cNvPr>
            <p:cNvSpPr/>
            <p:nvPr/>
          </p:nvSpPr>
          <p:spPr>
            <a:xfrm>
              <a:off x="8953757" y="2335625"/>
              <a:ext cx="1044334" cy="586573"/>
            </a:xfrm>
            <a:prstGeom prst="rect">
              <a:avLst/>
            </a:prstGeom>
            <a:noFill/>
            <a:ln w="6350">
              <a:solidFill>
                <a:srgbClr val="5A5A5A"/>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grpSp>
          <p:nvGrpSpPr>
            <p:cNvPr id="164" name="Group 163">
              <a:extLst>
                <a:ext uri="{FF2B5EF4-FFF2-40B4-BE49-F238E27FC236}">
                  <a16:creationId xmlns:a16="http://schemas.microsoft.com/office/drawing/2014/main" id="{BD5D38D8-EE28-49E1-B764-DD2824EC0728}"/>
                </a:ext>
              </a:extLst>
            </p:cNvPr>
            <p:cNvGrpSpPr/>
            <p:nvPr/>
          </p:nvGrpSpPr>
          <p:grpSpPr>
            <a:xfrm>
              <a:off x="7547174" y="2472556"/>
              <a:ext cx="972864" cy="378320"/>
              <a:chOff x="7566793" y="2464610"/>
              <a:chExt cx="1031830" cy="401250"/>
            </a:xfrm>
          </p:grpSpPr>
          <p:pic>
            <p:nvPicPr>
              <p:cNvPr id="168" name="Picture 167">
                <a:extLst>
                  <a:ext uri="{FF2B5EF4-FFF2-40B4-BE49-F238E27FC236}">
                    <a16:creationId xmlns:a16="http://schemas.microsoft.com/office/drawing/2014/main" id="{3D3B8C51-A807-4B81-A62B-A4C9653C3C61}"/>
                  </a:ext>
                </a:extLst>
              </p:cNvPr>
              <p:cNvPicPr>
                <a:picLocks noChangeAspect="1"/>
              </p:cNvPicPr>
              <p:nvPr/>
            </p:nvPicPr>
            <p:blipFill>
              <a:blip r:embed="rId6" cstate="print"/>
              <a:stretch>
                <a:fillRect/>
              </a:stretch>
            </p:blipFill>
            <p:spPr>
              <a:xfrm>
                <a:off x="7566793" y="2464610"/>
                <a:ext cx="429768" cy="369429"/>
              </a:xfrm>
              <a:prstGeom prst="rect">
                <a:avLst/>
              </a:prstGeom>
            </p:spPr>
          </p:pic>
          <p:pic>
            <p:nvPicPr>
              <p:cNvPr id="169" name="Picture 168">
                <a:extLst>
                  <a:ext uri="{FF2B5EF4-FFF2-40B4-BE49-F238E27FC236}">
                    <a16:creationId xmlns:a16="http://schemas.microsoft.com/office/drawing/2014/main" id="{3FDBA364-2BC4-4BC0-9EC3-4E3C4FEDAE58}"/>
                  </a:ext>
                </a:extLst>
              </p:cNvPr>
              <p:cNvPicPr>
                <a:picLocks noChangeAspect="1"/>
              </p:cNvPicPr>
              <p:nvPr/>
            </p:nvPicPr>
            <p:blipFill>
              <a:blip r:embed="rId7" cstate="print"/>
              <a:stretch>
                <a:fillRect/>
              </a:stretch>
            </p:blipFill>
            <p:spPr>
              <a:xfrm>
                <a:off x="7856557" y="2497487"/>
                <a:ext cx="429768" cy="368373"/>
              </a:xfrm>
              <a:prstGeom prst="rect">
                <a:avLst/>
              </a:prstGeom>
            </p:spPr>
          </p:pic>
          <p:pic>
            <p:nvPicPr>
              <p:cNvPr id="170" name="Picture 169">
                <a:extLst>
                  <a:ext uri="{FF2B5EF4-FFF2-40B4-BE49-F238E27FC236}">
                    <a16:creationId xmlns:a16="http://schemas.microsoft.com/office/drawing/2014/main" id="{1A206B27-F97C-4C24-A13C-C0DAF2FB815C}"/>
                  </a:ext>
                </a:extLst>
              </p:cNvPr>
              <p:cNvPicPr>
                <a:picLocks noChangeAspect="1"/>
              </p:cNvPicPr>
              <p:nvPr/>
            </p:nvPicPr>
            <p:blipFill>
              <a:blip r:embed="rId8" cstate="print"/>
              <a:stretch>
                <a:fillRect/>
              </a:stretch>
            </p:blipFill>
            <p:spPr>
              <a:xfrm>
                <a:off x="8223720" y="2513677"/>
                <a:ext cx="374903" cy="322267"/>
              </a:xfrm>
              <a:prstGeom prst="rect">
                <a:avLst/>
              </a:prstGeom>
            </p:spPr>
          </p:pic>
        </p:grpSp>
        <p:pic>
          <p:nvPicPr>
            <p:cNvPr id="165" name="Picture 164">
              <a:extLst>
                <a:ext uri="{FF2B5EF4-FFF2-40B4-BE49-F238E27FC236}">
                  <a16:creationId xmlns:a16="http://schemas.microsoft.com/office/drawing/2014/main" id="{B0F620A5-A587-4F1B-A537-93D821F79D3E}"/>
                </a:ext>
              </a:extLst>
            </p:cNvPr>
            <p:cNvPicPr>
              <a:picLocks noChangeAspect="1"/>
            </p:cNvPicPr>
            <p:nvPr/>
          </p:nvPicPr>
          <p:blipFill>
            <a:blip r:embed="rId9" cstate="print"/>
            <a:stretch>
              <a:fillRect/>
            </a:stretch>
          </p:blipFill>
          <p:spPr>
            <a:xfrm>
              <a:off x="9555003" y="2581627"/>
              <a:ext cx="318521" cy="274320"/>
            </a:xfrm>
            <a:prstGeom prst="rect">
              <a:avLst/>
            </a:prstGeom>
          </p:spPr>
        </p:pic>
        <p:pic>
          <p:nvPicPr>
            <p:cNvPr id="166" name="Picture 165">
              <a:extLst>
                <a:ext uri="{FF2B5EF4-FFF2-40B4-BE49-F238E27FC236}">
                  <a16:creationId xmlns:a16="http://schemas.microsoft.com/office/drawing/2014/main" id="{910A82E2-B543-412A-A19F-C9F5874B7759}"/>
                </a:ext>
              </a:extLst>
            </p:cNvPr>
            <p:cNvPicPr>
              <a:picLocks noChangeAspect="1"/>
            </p:cNvPicPr>
            <p:nvPr/>
          </p:nvPicPr>
          <p:blipFill>
            <a:blip r:embed="rId10" cstate="print"/>
            <a:stretch>
              <a:fillRect/>
            </a:stretch>
          </p:blipFill>
          <p:spPr>
            <a:xfrm>
              <a:off x="9319869" y="2408704"/>
              <a:ext cx="320040" cy="275564"/>
            </a:xfrm>
            <a:prstGeom prst="rect">
              <a:avLst/>
            </a:prstGeom>
          </p:spPr>
        </p:pic>
        <p:pic>
          <p:nvPicPr>
            <p:cNvPr id="167" name="Picture 166">
              <a:extLst>
                <a:ext uri="{FF2B5EF4-FFF2-40B4-BE49-F238E27FC236}">
                  <a16:creationId xmlns:a16="http://schemas.microsoft.com/office/drawing/2014/main" id="{5D4C9FCB-B82B-4A44-850D-D2943854EAB7}"/>
                </a:ext>
              </a:extLst>
            </p:cNvPr>
            <p:cNvPicPr>
              <a:picLocks noChangeAspect="1"/>
            </p:cNvPicPr>
            <p:nvPr/>
          </p:nvPicPr>
          <p:blipFill>
            <a:blip r:embed="rId11" cstate="print"/>
            <a:stretch>
              <a:fillRect/>
            </a:stretch>
          </p:blipFill>
          <p:spPr>
            <a:xfrm>
              <a:off x="9076462" y="2581741"/>
              <a:ext cx="320040" cy="273863"/>
            </a:xfrm>
            <a:prstGeom prst="rect">
              <a:avLst/>
            </a:prstGeom>
          </p:spPr>
        </p:pic>
      </p:grpSp>
      <p:grpSp>
        <p:nvGrpSpPr>
          <p:cNvPr id="173" name="Group 172">
            <a:extLst>
              <a:ext uri="{FF2B5EF4-FFF2-40B4-BE49-F238E27FC236}">
                <a16:creationId xmlns:a16="http://schemas.microsoft.com/office/drawing/2014/main" id="{D25A9BD2-7D58-4F3C-87F9-D84C0123D2F0}"/>
              </a:ext>
            </a:extLst>
          </p:cNvPr>
          <p:cNvGrpSpPr/>
          <p:nvPr/>
        </p:nvGrpSpPr>
        <p:grpSpPr>
          <a:xfrm>
            <a:off x="654308" y="3474203"/>
            <a:ext cx="10841984" cy="1432036"/>
            <a:chOff x="502028" y="1687458"/>
            <a:chExt cx="4224630" cy="1288832"/>
          </a:xfrm>
        </p:grpSpPr>
        <p:sp>
          <p:nvSpPr>
            <p:cNvPr id="174" name="Rectangle 173">
              <a:extLst>
                <a:ext uri="{FF2B5EF4-FFF2-40B4-BE49-F238E27FC236}">
                  <a16:creationId xmlns:a16="http://schemas.microsoft.com/office/drawing/2014/main" id="{A8BF9EC5-E4FA-4A54-8DAC-ABFC3CE4259C}"/>
                </a:ext>
              </a:extLst>
            </p:cNvPr>
            <p:cNvSpPr/>
            <p:nvPr/>
          </p:nvSpPr>
          <p:spPr>
            <a:xfrm>
              <a:off x="504748" y="1691116"/>
              <a:ext cx="4221487" cy="1285174"/>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a:solidFill>
                  <a:srgbClr val="000000"/>
                </a:solidFill>
                <a:latin typeface="Arial"/>
                <a:sym typeface="Arial"/>
              </a:endParaRPr>
            </a:p>
          </p:txBody>
        </p:sp>
        <p:sp>
          <p:nvSpPr>
            <p:cNvPr id="175" name="Rectangle 174">
              <a:extLst>
                <a:ext uri="{FF2B5EF4-FFF2-40B4-BE49-F238E27FC236}">
                  <a16:creationId xmlns:a16="http://schemas.microsoft.com/office/drawing/2014/main" id="{B84B0957-519B-40AE-B219-22FBD06FE048}"/>
                </a:ext>
              </a:extLst>
            </p:cNvPr>
            <p:cNvSpPr/>
            <p:nvPr/>
          </p:nvSpPr>
          <p:spPr>
            <a:xfrm>
              <a:off x="502028" y="1687458"/>
              <a:ext cx="4224630" cy="37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DEEP LEARNING FRAMEWORKS</a:t>
              </a:r>
            </a:p>
          </p:txBody>
        </p:sp>
      </p:grpSp>
      <p:pic>
        <p:nvPicPr>
          <p:cNvPr id="176" name="Picture 175">
            <a:extLst>
              <a:ext uri="{FF2B5EF4-FFF2-40B4-BE49-F238E27FC236}">
                <a16:creationId xmlns:a16="http://schemas.microsoft.com/office/drawing/2014/main" id="{D2B4D2DC-EF4F-40D5-8DAE-3256EC977375}"/>
              </a:ext>
            </a:extLst>
          </p:cNvPr>
          <p:cNvPicPr>
            <a:picLocks noChangeAspect="1"/>
          </p:cNvPicPr>
          <p:nvPr/>
        </p:nvPicPr>
        <p:blipFill>
          <a:blip r:embed="rId12"/>
          <a:stretch>
            <a:fillRect/>
          </a:stretch>
        </p:blipFill>
        <p:spPr>
          <a:xfrm>
            <a:off x="1170889" y="4301468"/>
            <a:ext cx="740691" cy="492857"/>
          </a:xfrm>
          <a:prstGeom prst="rect">
            <a:avLst/>
          </a:prstGeom>
        </p:spPr>
      </p:pic>
      <p:pic>
        <p:nvPicPr>
          <p:cNvPr id="177" name="Picture 176">
            <a:extLst>
              <a:ext uri="{FF2B5EF4-FFF2-40B4-BE49-F238E27FC236}">
                <a16:creationId xmlns:a16="http://schemas.microsoft.com/office/drawing/2014/main" id="{13BCBACB-00BD-4C88-A06B-63A4CD28F2A8}"/>
              </a:ext>
            </a:extLst>
          </p:cNvPr>
          <p:cNvPicPr>
            <a:picLocks noChangeAspect="1"/>
          </p:cNvPicPr>
          <p:nvPr/>
        </p:nvPicPr>
        <p:blipFill>
          <a:blip r:embed="rId13"/>
          <a:stretch>
            <a:fillRect/>
          </a:stretch>
        </p:blipFill>
        <p:spPr>
          <a:xfrm>
            <a:off x="6367880" y="4024911"/>
            <a:ext cx="937853" cy="392044"/>
          </a:xfrm>
          <a:prstGeom prst="rect">
            <a:avLst/>
          </a:prstGeom>
        </p:spPr>
      </p:pic>
      <p:pic>
        <p:nvPicPr>
          <p:cNvPr id="178" name="Picture 177">
            <a:extLst>
              <a:ext uri="{FF2B5EF4-FFF2-40B4-BE49-F238E27FC236}">
                <a16:creationId xmlns:a16="http://schemas.microsoft.com/office/drawing/2014/main" id="{564EB809-73FF-49C1-947F-E4E9BF2C595F}"/>
              </a:ext>
            </a:extLst>
          </p:cNvPr>
          <p:cNvPicPr>
            <a:picLocks noChangeAspect="1"/>
          </p:cNvPicPr>
          <p:nvPr/>
        </p:nvPicPr>
        <p:blipFill rotWithShape="1">
          <a:blip r:embed="rId14"/>
          <a:srcRect r="19443"/>
          <a:stretch/>
        </p:blipFill>
        <p:spPr>
          <a:xfrm>
            <a:off x="731677" y="3932583"/>
            <a:ext cx="638999" cy="528698"/>
          </a:xfrm>
          <a:prstGeom prst="rect">
            <a:avLst/>
          </a:prstGeom>
        </p:spPr>
      </p:pic>
      <p:pic>
        <p:nvPicPr>
          <p:cNvPr id="179" name="Picture 178">
            <a:extLst>
              <a:ext uri="{FF2B5EF4-FFF2-40B4-BE49-F238E27FC236}">
                <a16:creationId xmlns:a16="http://schemas.microsoft.com/office/drawing/2014/main" id="{618D4F74-102E-487A-BB49-E9757B613F4B}"/>
              </a:ext>
            </a:extLst>
          </p:cNvPr>
          <p:cNvPicPr>
            <a:picLocks noChangeAspect="1"/>
          </p:cNvPicPr>
          <p:nvPr/>
        </p:nvPicPr>
        <p:blipFill>
          <a:blip r:embed="rId15"/>
          <a:stretch>
            <a:fillRect/>
          </a:stretch>
        </p:blipFill>
        <p:spPr>
          <a:xfrm>
            <a:off x="1928335" y="3975976"/>
            <a:ext cx="729427" cy="499094"/>
          </a:xfrm>
          <a:prstGeom prst="rect">
            <a:avLst/>
          </a:prstGeom>
        </p:spPr>
      </p:pic>
      <p:pic>
        <p:nvPicPr>
          <p:cNvPr id="180" name="Picture 179">
            <a:extLst>
              <a:ext uri="{FF2B5EF4-FFF2-40B4-BE49-F238E27FC236}">
                <a16:creationId xmlns:a16="http://schemas.microsoft.com/office/drawing/2014/main" id="{00365FEB-7B83-4915-BB99-4ACD6D23AF8F}"/>
              </a:ext>
            </a:extLst>
          </p:cNvPr>
          <p:cNvPicPr>
            <a:picLocks noChangeAspect="1"/>
          </p:cNvPicPr>
          <p:nvPr/>
        </p:nvPicPr>
        <p:blipFill>
          <a:blip r:embed="rId16"/>
          <a:stretch>
            <a:fillRect/>
          </a:stretch>
        </p:blipFill>
        <p:spPr>
          <a:xfrm>
            <a:off x="3985878" y="3932583"/>
            <a:ext cx="586158" cy="576867"/>
          </a:xfrm>
          <a:prstGeom prst="rect">
            <a:avLst/>
          </a:prstGeom>
        </p:spPr>
      </p:pic>
      <p:pic>
        <p:nvPicPr>
          <p:cNvPr id="181" name="Picture 180">
            <a:extLst>
              <a:ext uri="{FF2B5EF4-FFF2-40B4-BE49-F238E27FC236}">
                <a16:creationId xmlns:a16="http://schemas.microsoft.com/office/drawing/2014/main" id="{20FCE146-60F9-4781-9F02-B741B254D035}"/>
              </a:ext>
            </a:extLst>
          </p:cNvPr>
          <p:cNvPicPr>
            <a:picLocks noChangeAspect="1"/>
          </p:cNvPicPr>
          <p:nvPr/>
        </p:nvPicPr>
        <p:blipFill>
          <a:blip r:embed="rId17"/>
          <a:stretch>
            <a:fillRect/>
          </a:stretch>
        </p:blipFill>
        <p:spPr>
          <a:xfrm>
            <a:off x="4427979" y="4507066"/>
            <a:ext cx="911208" cy="291232"/>
          </a:xfrm>
          <a:prstGeom prst="rect">
            <a:avLst/>
          </a:prstGeom>
        </p:spPr>
      </p:pic>
      <p:pic>
        <p:nvPicPr>
          <p:cNvPr id="182" name="Picture 181">
            <a:extLst>
              <a:ext uri="{FF2B5EF4-FFF2-40B4-BE49-F238E27FC236}">
                <a16:creationId xmlns:a16="http://schemas.microsoft.com/office/drawing/2014/main" id="{E70ED8FC-7C2D-4A65-B5D6-916F9EE256DA}"/>
              </a:ext>
            </a:extLst>
          </p:cNvPr>
          <p:cNvPicPr>
            <a:picLocks noChangeAspect="1"/>
          </p:cNvPicPr>
          <p:nvPr/>
        </p:nvPicPr>
        <p:blipFill>
          <a:blip r:embed="rId18"/>
          <a:stretch>
            <a:fillRect/>
          </a:stretch>
        </p:blipFill>
        <p:spPr>
          <a:xfrm>
            <a:off x="5127436" y="4001338"/>
            <a:ext cx="762006" cy="442449"/>
          </a:xfrm>
          <a:prstGeom prst="rect">
            <a:avLst/>
          </a:prstGeom>
        </p:spPr>
      </p:pic>
      <p:pic>
        <p:nvPicPr>
          <p:cNvPr id="183" name="Picture 182">
            <a:extLst>
              <a:ext uri="{FF2B5EF4-FFF2-40B4-BE49-F238E27FC236}">
                <a16:creationId xmlns:a16="http://schemas.microsoft.com/office/drawing/2014/main" id="{D7921B32-D03D-4A0E-B913-842D3A06BFC5}"/>
              </a:ext>
            </a:extLst>
          </p:cNvPr>
          <p:cNvPicPr>
            <a:picLocks noChangeAspect="1"/>
          </p:cNvPicPr>
          <p:nvPr/>
        </p:nvPicPr>
        <p:blipFill>
          <a:blip r:embed="rId19"/>
          <a:stretch>
            <a:fillRect/>
          </a:stretch>
        </p:blipFill>
        <p:spPr>
          <a:xfrm>
            <a:off x="5744233" y="4478717"/>
            <a:ext cx="905880" cy="268830"/>
          </a:xfrm>
          <a:prstGeom prst="rect">
            <a:avLst/>
          </a:prstGeom>
        </p:spPr>
      </p:pic>
      <p:pic>
        <p:nvPicPr>
          <p:cNvPr id="184" name="Picture 183">
            <a:extLst>
              <a:ext uri="{FF2B5EF4-FFF2-40B4-BE49-F238E27FC236}">
                <a16:creationId xmlns:a16="http://schemas.microsoft.com/office/drawing/2014/main" id="{15C5EE89-4484-4198-AC23-6E383711C309}"/>
              </a:ext>
            </a:extLst>
          </p:cNvPr>
          <p:cNvPicPr>
            <a:picLocks noChangeAspect="1"/>
          </p:cNvPicPr>
          <p:nvPr/>
        </p:nvPicPr>
        <p:blipFill>
          <a:blip r:embed="rId20"/>
          <a:stretch>
            <a:fillRect/>
          </a:stretch>
        </p:blipFill>
        <p:spPr>
          <a:xfrm>
            <a:off x="6964712" y="4429364"/>
            <a:ext cx="948511" cy="313636"/>
          </a:xfrm>
          <a:prstGeom prst="rect">
            <a:avLst/>
          </a:prstGeom>
        </p:spPr>
      </p:pic>
      <p:pic>
        <p:nvPicPr>
          <p:cNvPr id="185" name="Picture 184">
            <a:extLst>
              <a:ext uri="{FF2B5EF4-FFF2-40B4-BE49-F238E27FC236}">
                <a16:creationId xmlns:a16="http://schemas.microsoft.com/office/drawing/2014/main" id="{EC9ADA2D-38B0-44F9-BEB8-CBE403D3EEBE}"/>
              </a:ext>
            </a:extLst>
          </p:cNvPr>
          <p:cNvPicPr>
            <a:picLocks noChangeAspect="1"/>
          </p:cNvPicPr>
          <p:nvPr/>
        </p:nvPicPr>
        <p:blipFill>
          <a:blip r:embed="rId21"/>
          <a:stretch>
            <a:fillRect/>
          </a:stretch>
        </p:blipFill>
        <p:spPr>
          <a:xfrm>
            <a:off x="7698611" y="3973878"/>
            <a:ext cx="676746" cy="464852"/>
          </a:xfrm>
          <a:prstGeom prst="rect">
            <a:avLst/>
          </a:prstGeom>
        </p:spPr>
      </p:pic>
      <p:pic>
        <p:nvPicPr>
          <p:cNvPr id="186" name="Picture 185">
            <a:extLst>
              <a:ext uri="{FF2B5EF4-FFF2-40B4-BE49-F238E27FC236}">
                <a16:creationId xmlns:a16="http://schemas.microsoft.com/office/drawing/2014/main" id="{C3543E38-4F96-4A43-8899-A6AA6A0B628E}"/>
              </a:ext>
            </a:extLst>
          </p:cNvPr>
          <p:cNvPicPr>
            <a:picLocks noChangeAspect="1"/>
          </p:cNvPicPr>
          <p:nvPr/>
        </p:nvPicPr>
        <p:blipFill>
          <a:blip r:embed="rId22"/>
          <a:stretch>
            <a:fillRect/>
          </a:stretch>
        </p:blipFill>
        <p:spPr>
          <a:xfrm>
            <a:off x="8227823" y="4417470"/>
            <a:ext cx="916537" cy="308034"/>
          </a:xfrm>
          <a:prstGeom prst="rect">
            <a:avLst/>
          </a:prstGeom>
        </p:spPr>
      </p:pic>
      <p:pic>
        <p:nvPicPr>
          <p:cNvPr id="187" name="Picture 186">
            <a:extLst>
              <a:ext uri="{FF2B5EF4-FFF2-40B4-BE49-F238E27FC236}">
                <a16:creationId xmlns:a16="http://schemas.microsoft.com/office/drawing/2014/main" id="{ED94DF47-39F1-486A-8862-DFCD783614DA}"/>
              </a:ext>
            </a:extLst>
          </p:cNvPr>
          <p:cNvPicPr>
            <a:picLocks noChangeAspect="1"/>
          </p:cNvPicPr>
          <p:nvPr/>
        </p:nvPicPr>
        <p:blipFill>
          <a:blip r:embed="rId23"/>
          <a:stretch>
            <a:fillRect/>
          </a:stretch>
        </p:blipFill>
        <p:spPr>
          <a:xfrm>
            <a:off x="9161115" y="4018279"/>
            <a:ext cx="825950" cy="509658"/>
          </a:xfrm>
          <a:prstGeom prst="rect">
            <a:avLst/>
          </a:prstGeom>
        </p:spPr>
      </p:pic>
      <p:pic>
        <p:nvPicPr>
          <p:cNvPr id="188" name="Picture 187">
            <a:extLst>
              <a:ext uri="{FF2B5EF4-FFF2-40B4-BE49-F238E27FC236}">
                <a16:creationId xmlns:a16="http://schemas.microsoft.com/office/drawing/2014/main" id="{70BC4561-B93B-4AAA-9773-4E09EB09E3DF}"/>
              </a:ext>
            </a:extLst>
          </p:cNvPr>
          <p:cNvPicPr>
            <a:picLocks noChangeAspect="1"/>
          </p:cNvPicPr>
          <p:nvPr/>
        </p:nvPicPr>
        <p:blipFill>
          <a:blip r:embed="rId24"/>
          <a:stretch>
            <a:fillRect/>
          </a:stretch>
        </p:blipFill>
        <p:spPr>
          <a:xfrm>
            <a:off x="9972598" y="4446305"/>
            <a:ext cx="873907" cy="313636"/>
          </a:xfrm>
          <a:prstGeom prst="rect">
            <a:avLst/>
          </a:prstGeom>
        </p:spPr>
      </p:pic>
      <p:pic>
        <p:nvPicPr>
          <p:cNvPr id="189" name="Picture 188">
            <a:extLst>
              <a:ext uri="{FF2B5EF4-FFF2-40B4-BE49-F238E27FC236}">
                <a16:creationId xmlns:a16="http://schemas.microsoft.com/office/drawing/2014/main" id="{D38D8810-76DF-4E56-8E5C-C7AC7E29DC4A}"/>
              </a:ext>
            </a:extLst>
          </p:cNvPr>
          <p:cNvPicPr>
            <a:picLocks noChangeAspect="1"/>
          </p:cNvPicPr>
          <p:nvPr/>
        </p:nvPicPr>
        <p:blipFill>
          <a:blip r:embed="rId25"/>
          <a:stretch>
            <a:fillRect/>
          </a:stretch>
        </p:blipFill>
        <p:spPr>
          <a:xfrm>
            <a:off x="10464488" y="4048028"/>
            <a:ext cx="852592" cy="414447"/>
          </a:xfrm>
          <a:prstGeom prst="rect">
            <a:avLst/>
          </a:prstGeom>
        </p:spPr>
      </p:pic>
      <p:grpSp>
        <p:nvGrpSpPr>
          <p:cNvPr id="190" name="Group 189">
            <a:extLst>
              <a:ext uri="{FF2B5EF4-FFF2-40B4-BE49-F238E27FC236}">
                <a16:creationId xmlns:a16="http://schemas.microsoft.com/office/drawing/2014/main" id="{025E5E30-ECDF-46A4-A8D9-CD22F91F3909}"/>
              </a:ext>
            </a:extLst>
          </p:cNvPr>
          <p:cNvGrpSpPr/>
          <p:nvPr/>
        </p:nvGrpSpPr>
        <p:grpSpPr>
          <a:xfrm>
            <a:off x="2806650" y="4265104"/>
            <a:ext cx="976117" cy="386137"/>
            <a:chOff x="4935625" y="4972420"/>
            <a:chExt cx="1762594" cy="790282"/>
          </a:xfrm>
        </p:grpSpPr>
        <p:pic>
          <p:nvPicPr>
            <p:cNvPr id="191" name="Picture 190">
              <a:extLst>
                <a:ext uri="{FF2B5EF4-FFF2-40B4-BE49-F238E27FC236}">
                  <a16:creationId xmlns:a16="http://schemas.microsoft.com/office/drawing/2014/main" id="{B051D704-07EB-4077-AAA3-2F7CD072D55C}"/>
                </a:ext>
              </a:extLst>
            </p:cNvPr>
            <p:cNvPicPr>
              <a:picLocks noChangeAspect="1"/>
            </p:cNvPicPr>
            <p:nvPr/>
          </p:nvPicPr>
          <p:blipFill rotWithShape="1">
            <a:blip r:embed="rId26"/>
            <a:srcRect t="8600" b="12817"/>
            <a:stretch/>
          </p:blipFill>
          <p:spPr>
            <a:xfrm>
              <a:off x="5816921" y="5281986"/>
              <a:ext cx="746727" cy="480716"/>
            </a:xfrm>
            <a:prstGeom prst="rect">
              <a:avLst/>
            </a:prstGeom>
          </p:spPr>
        </p:pic>
        <p:sp>
          <p:nvSpPr>
            <p:cNvPr id="192" name="Rounded Rectangle 142">
              <a:extLst>
                <a:ext uri="{FF2B5EF4-FFF2-40B4-BE49-F238E27FC236}">
                  <a16:creationId xmlns:a16="http://schemas.microsoft.com/office/drawing/2014/main" id="{6AE34681-08B2-4F2D-97D3-26F6FA705626}"/>
                </a:ext>
              </a:extLst>
            </p:cNvPr>
            <p:cNvSpPr>
              <a:spLocks/>
            </p:cNvSpPr>
            <p:nvPr/>
          </p:nvSpPr>
          <p:spPr>
            <a:xfrm>
              <a:off x="4935625" y="4972420"/>
              <a:ext cx="1762594" cy="644999"/>
            </a:xfrm>
            <a:prstGeom prst="roundRect">
              <a:avLst>
                <a:gd name="adj" fmla="val 0"/>
              </a:avLst>
            </a:prstGeom>
            <a:noFill/>
            <a:ln w="3175" cap="flat" cmpd="sng" algn="ctr">
              <a:solidFill>
                <a:srgbClr val="5A5A5A"/>
              </a:solidFill>
              <a:prstDash val="solid"/>
            </a:ln>
            <a:effectLst/>
          </p:spPr>
          <p:txBody>
            <a:bodyPr wrap="square">
              <a:spAutoFit/>
            </a:bodyPr>
            <a:lstStyle/>
            <a:p>
              <a:pPr defTabSz="427344">
                <a:defRPr/>
              </a:pPr>
              <a:r>
                <a:rPr lang="en-US" sz="762" b="1" kern="0" dirty="0">
                  <a:solidFill>
                    <a:srgbClr val="000000"/>
                  </a:solidFill>
                  <a:latin typeface="Helvetica Neue"/>
                  <a:cs typeface="Arial"/>
                  <a:sym typeface="Arial"/>
                </a:rPr>
                <a:t>Mocha.jl</a:t>
              </a:r>
              <a:endParaRPr lang="en-US" sz="914" b="1" kern="0" dirty="0">
                <a:solidFill>
                  <a:srgbClr val="000000"/>
                </a:solidFill>
                <a:latin typeface="Helvetica Neue"/>
                <a:cs typeface="Arial"/>
                <a:sym typeface="Arial"/>
              </a:endParaRPr>
            </a:p>
            <a:p>
              <a:pPr defTabSz="427344">
                <a:defRPr/>
              </a:pPr>
              <a:endParaRPr lang="en-US" sz="686" b="1" kern="0" dirty="0">
                <a:solidFill>
                  <a:srgbClr val="000000"/>
                </a:solidFill>
                <a:latin typeface="Helvetica Neue"/>
                <a:cs typeface="Arial"/>
                <a:sym typeface="Arial"/>
              </a:endParaRPr>
            </a:p>
          </p:txBody>
        </p:sp>
      </p:grpSp>
      <p:sp>
        <p:nvSpPr>
          <p:cNvPr id="193" name="Rectangle 192">
            <a:extLst>
              <a:ext uri="{FF2B5EF4-FFF2-40B4-BE49-F238E27FC236}">
                <a16:creationId xmlns:a16="http://schemas.microsoft.com/office/drawing/2014/main" id="{4F3ABB87-BB75-4FA9-A635-4DAD81938344}"/>
              </a:ext>
            </a:extLst>
          </p:cNvPr>
          <p:cNvSpPr/>
          <p:nvPr/>
        </p:nvSpPr>
        <p:spPr>
          <a:xfrm>
            <a:off x="654308" y="5036399"/>
            <a:ext cx="10843760" cy="142797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endParaRPr lang="en-US" sz="1556" kern="0" dirty="0">
              <a:solidFill>
                <a:srgbClr val="000000"/>
              </a:solidFill>
              <a:latin typeface="Arial"/>
              <a:sym typeface="Arial"/>
            </a:endParaRPr>
          </a:p>
        </p:txBody>
      </p:sp>
      <p:sp>
        <p:nvSpPr>
          <p:cNvPr id="194" name="Rectangle 193">
            <a:extLst>
              <a:ext uri="{FF2B5EF4-FFF2-40B4-BE49-F238E27FC236}">
                <a16:creationId xmlns:a16="http://schemas.microsoft.com/office/drawing/2014/main" id="{4C8307C8-1EED-4008-AEE9-51AE1D71D25E}"/>
              </a:ext>
            </a:extLst>
          </p:cNvPr>
          <p:cNvSpPr/>
          <p:nvPr/>
        </p:nvSpPr>
        <p:spPr>
          <a:xfrm>
            <a:off x="641743" y="5042383"/>
            <a:ext cx="10849891" cy="4136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5990"/>
            <a:r>
              <a:rPr lang="en-US" sz="1556" b="1" kern="0" dirty="0">
                <a:solidFill>
                  <a:srgbClr val="000000"/>
                </a:solidFill>
                <a:latin typeface="Arial"/>
                <a:sym typeface="Arial"/>
              </a:rPr>
              <a:t>NVIDIA DEEP LEARNING SDK</a:t>
            </a:r>
          </a:p>
        </p:txBody>
      </p:sp>
      <p:sp>
        <p:nvSpPr>
          <p:cNvPr id="195" name="TextBox 194">
            <a:extLst>
              <a:ext uri="{FF2B5EF4-FFF2-40B4-BE49-F238E27FC236}">
                <a16:creationId xmlns:a16="http://schemas.microsoft.com/office/drawing/2014/main" id="{B33826AB-EE79-445E-9811-F53DF8AACE5A}"/>
              </a:ext>
            </a:extLst>
          </p:cNvPr>
          <p:cNvSpPr txBox="1">
            <a:spLocks/>
          </p:cNvSpPr>
          <p:nvPr/>
        </p:nvSpPr>
        <p:spPr>
          <a:xfrm>
            <a:off x="654308" y="6547028"/>
            <a:ext cx="10849891" cy="2616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015990">
              <a:lnSpc>
                <a:spcPct val="90000"/>
              </a:lnSpc>
            </a:pPr>
            <a:r>
              <a:rPr lang="en-US" sz="1222" kern="0" dirty="0">
                <a:solidFill>
                  <a:srgbClr val="000000"/>
                </a:solidFill>
                <a:latin typeface="Arial"/>
                <a:sym typeface="Arial"/>
              </a:rPr>
              <a:t>developer.nvidia.com/deep-learning-software</a:t>
            </a:r>
          </a:p>
        </p:txBody>
      </p:sp>
      <p:pic>
        <p:nvPicPr>
          <p:cNvPr id="196" name="Picture 195">
            <a:extLst>
              <a:ext uri="{FF2B5EF4-FFF2-40B4-BE49-F238E27FC236}">
                <a16:creationId xmlns:a16="http://schemas.microsoft.com/office/drawing/2014/main" id="{7550C6B1-0FC8-4258-9D7F-9F6152DC08BF}"/>
              </a:ext>
            </a:extLst>
          </p:cNvPr>
          <p:cNvPicPr>
            <a:picLocks noChangeAspect="1"/>
          </p:cNvPicPr>
          <p:nvPr/>
        </p:nvPicPr>
        <p:blipFill>
          <a:blip r:embed="rId27"/>
          <a:stretch>
            <a:fillRect/>
          </a:stretch>
        </p:blipFill>
        <p:spPr>
          <a:xfrm>
            <a:off x="1207986" y="5487177"/>
            <a:ext cx="9599907" cy="961524"/>
          </a:xfrm>
          <a:prstGeom prst="rect">
            <a:avLst/>
          </a:prstGeom>
        </p:spPr>
      </p:pic>
    </p:spTree>
    <p:extLst>
      <p:ext uri="{BB962C8B-B14F-4D97-AF65-F5344CB8AC3E}">
        <p14:creationId xmlns:p14="http://schemas.microsoft.com/office/powerpoint/2010/main" val="36354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25076F-036E-4163-A0E4-EA84719BBD64}"/>
              </a:ext>
            </a:extLst>
          </p:cNvPr>
          <p:cNvSpPr txBox="1"/>
          <p:nvPr/>
        </p:nvSpPr>
        <p:spPr>
          <a:xfrm>
            <a:off x="711200" y="330200"/>
            <a:ext cx="4512733" cy="707886"/>
          </a:xfrm>
          <a:prstGeom prst="rect">
            <a:avLst/>
          </a:prstGeom>
          <a:noFill/>
        </p:spPr>
        <p:txBody>
          <a:bodyPr wrap="square" rtlCol="0">
            <a:spAutoFit/>
          </a:bodyPr>
          <a:lstStyle/>
          <a:p>
            <a:r>
              <a:rPr lang="en-US" sz="4000" dirty="0">
                <a:solidFill>
                  <a:prstClr val="black"/>
                </a:solidFill>
                <a:latin typeface="DINPro-Medium" panose="02000503030000020004" pitchFamily="50" charset="0"/>
              </a:rPr>
              <a:t>TensorRT</a:t>
            </a:r>
          </a:p>
        </p:txBody>
      </p:sp>
      <p:sp>
        <p:nvSpPr>
          <p:cNvPr id="4" name="TextBox 3">
            <a:extLst>
              <a:ext uri="{FF2B5EF4-FFF2-40B4-BE49-F238E27FC236}">
                <a16:creationId xmlns:a16="http://schemas.microsoft.com/office/drawing/2014/main" id="{1D24C5CB-D9E3-4EBB-8B3C-A38B13C1BAC7}"/>
              </a:ext>
            </a:extLst>
          </p:cNvPr>
          <p:cNvSpPr txBox="1"/>
          <p:nvPr/>
        </p:nvSpPr>
        <p:spPr>
          <a:xfrm>
            <a:off x="838200" y="2155584"/>
            <a:ext cx="7086600"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42900" indent="-342900">
              <a:lnSpc>
                <a:spcPct val="90000"/>
              </a:lnSpc>
              <a:buFont typeface="+mj-lt"/>
              <a:buAutoNum type="arabicPeriod"/>
            </a:pPr>
            <a:endParaRPr lang="en-US" sz="1400" dirty="0">
              <a:solidFill>
                <a:schemeClr val="bg1"/>
              </a:solidFill>
              <a:latin typeface="Trebuchet MS" panose="020B0603020202020204" pitchFamily="34" charset="0"/>
            </a:endParaRPr>
          </a:p>
        </p:txBody>
      </p:sp>
      <p:sp>
        <p:nvSpPr>
          <p:cNvPr id="3" name="TextBox 2">
            <a:extLst>
              <a:ext uri="{FF2B5EF4-FFF2-40B4-BE49-F238E27FC236}">
                <a16:creationId xmlns:a16="http://schemas.microsoft.com/office/drawing/2014/main" id="{14E1D27E-93A6-4D43-8BA5-62C82CD68CAA}"/>
              </a:ext>
            </a:extLst>
          </p:cNvPr>
          <p:cNvSpPr txBox="1"/>
          <p:nvPr/>
        </p:nvSpPr>
        <p:spPr>
          <a:xfrm>
            <a:off x="765804" y="798634"/>
            <a:ext cx="7848600" cy="583813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sz="2800" dirty="0">
                <a:solidFill>
                  <a:schemeClr val="bg1"/>
                </a:solidFill>
                <a:latin typeface="DINPro-Regular" panose="02000503030000020004" pitchFamily="50" charset="0"/>
                <a:ea typeface="Noto Sans Mono CJK SC Regular" panose="020B0500000000000000" pitchFamily="34" charset="-122"/>
              </a:rPr>
              <a:t>Builder</a:t>
            </a: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sz="2800" dirty="0">
                <a:solidFill>
                  <a:schemeClr val="bg1"/>
                </a:solidFill>
                <a:latin typeface="DINPro-Regular" panose="02000503030000020004" pitchFamily="50" charset="0"/>
                <a:ea typeface="Noto Sans Mono CJK SC Regular" panose="020B0500000000000000" pitchFamily="34" charset="-122"/>
              </a:rPr>
              <a:t>Network</a:t>
            </a: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sz="2800" dirty="0">
                <a:solidFill>
                  <a:schemeClr val="bg1"/>
                </a:solidFill>
                <a:latin typeface="DINPro-Regular" panose="02000503030000020004" pitchFamily="50" charset="0"/>
                <a:ea typeface="Noto Sans Mono CJK SC Regular" panose="020B0500000000000000" pitchFamily="34" charset="-122"/>
              </a:rPr>
              <a:t>Parser</a:t>
            </a: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绑定输入、输出以</a:t>
            </a:r>
            <a:endParaRPr lang="en-US" altLang="zh-CN" sz="2800" dirty="0">
              <a:solidFill>
                <a:schemeClr val="bg1"/>
              </a:solidFill>
              <a:latin typeface="Noto Sans Mono CJK SC Regular" panose="020B0500000000000000" pitchFamily="34" charset="-122"/>
              <a:ea typeface="Noto Sans Mono CJK SC Regular" panose="020B0500000000000000" pitchFamily="34" charset="-122"/>
            </a:endParaRP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自定义组件</a:t>
            </a:r>
            <a:endParaRPr lang="en-US" altLang="zh-CN" sz="2800" dirty="0">
              <a:solidFill>
                <a:schemeClr val="bg1"/>
              </a:solidFill>
              <a:latin typeface="Noto Sans Mono CJK SC Regular" panose="020B0500000000000000" pitchFamily="34" charset="-122"/>
              <a:ea typeface="Noto Sans Mono CJK SC Regular" panose="020B0500000000000000" pitchFamily="34" charset="-122"/>
            </a:endParaRP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序列化或者反序列化</a:t>
            </a:r>
            <a:endParaRPr lang="en-US" altLang="zh-CN" sz="2800" dirty="0">
              <a:solidFill>
                <a:schemeClr val="bg1"/>
              </a:solidFill>
              <a:latin typeface="Noto Sans Mono CJK SC Regular" panose="020B0500000000000000" pitchFamily="34" charset="-122"/>
              <a:ea typeface="Noto Sans Mono CJK SC Regular" panose="020B0500000000000000" pitchFamily="34" charset="-122"/>
            </a:endParaRP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传输计算数据（</a:t>
            </a:r>
            <a:r>
              <a:rPr lang="en-US" altLang="zh-CN" sz="2800" dirty="0">
                <a:solidFill>
                  <a:schemeClr val="bg1"/>
                </a:solidFill>
                <a:latin typeface="DINPro-Regular" panose="02000503030000020004" pitchFamily="50" charset="0"/>
                <a:ea typeface="Noto Sans Mono CJK SC Regular" panose="020B0500000000000000" pitchFamily="34" charset="-122"/>
              </a:rPr>
              <a:t>host-</a:t>
            </a:r>
            <a:r>
              <a:rPr lang="en-US" altLang="zh-CN" sz="2800" dirty="0">
                <a:solidFill>
                  <a:schemeClr val="bg1"/>
                </a:solidFill>
                <a:latin typeface="Noto Sans Mono CJK SC Regular" panose="020B0500000000000000" pitchFamily="34" charset="-122"/>
                <a:ea typeface="Noto Sans Mono CJK SC Regular" panose="020B0500000000000000" pitchFamily="34" charset="-122"/>
              </a:rPr>
              <a:t>&gt;</a:t>
            </a:r>
            <a:r>
              <a:rPr lang="en-US" altLang="zh-CN" sz="2800" dirty="0">
                <a:solidFill>
                  <a:schemeClr val="bg1"/>
                </a:solidFill>
                <a:latin typeface="DINPro-Regular" panose="02000503030000020004" pitchFamily="50" charset="0"/>
                <a:ea typeface="Noto Sans Mono CJK SC Regular" panose="020B0500000000000000" pitchFamily="34" charset="-122"/>
              </a:rPr>
              <a:t>device</a:t>
            </a: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a:t>
            </a:r>
            <a:endParaRPr lang="en-US" altLang="zh-CN" sz="2800" dirty="0">
              <a:solidFill>
                <a:schemeClr val="bg1"/>
              </a:solidFill>
              <a:latin typeface="Noto Sans Mono CJK SC Regular" panose="020B0500000000000000" pitchFamily="34" charset="-122"/>
              <a:ea typeface="Noto Sans Mono CJK SC Regular" panose="020B0500000000000000" pitchFamily="34" charset="-122"/>
            </a:endParaRP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执行计算</a:t>
            </a:r>
            <a:endParaRPr lang="en-US" altLang="zh-CN" sz="2800" dirty="0">
              <a:solidFill>
                <a:schemeClr val="bg1"/>
              </a:solidFill>
              <a:latin typeface="Noto Sans Mono CJK SC Regular" panose="020B0500000000000000" pitchFamily="34" charset="-122"/>
              <a:ea typeface="Noto Sans Mono CJK SC Regular" panose="020B0500000000000000" pitchFamily="34" charset="-122"/>
            </a:endParaRPr>
          </a:p>
          <a:p>
            <a:pPr marL="342900" indent="-342900">
              <a:lnSpc>
                <a:spcPct val="150000"/>
              </a:lnSpc>
              <a:buFont typeface="+mj-lt"/>
              <a:buAutoNum type="arabicPeriod"/>
            </a:pP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传输计算结果（</a:t>
            </a:r>
            <a:r>
              <a:rPr lang="en-US" altLang="zh-CN" sz="2800" dirty="0">
                <a:solidFill>
                  <a:schemeClr val="bg1"/>
                </a:solidFill>
                <a:latin typeface="DINPro-Regular" panose="02000503030000020004" pitchFamily="50" charset="0"/>
                <a:ea typeface="Noto Sans Mono CJK SC Regular" panose="020B0500000000000000" pitchFamily="34" charset="-122"/>
              </a:rPr>
              <a:t>device-</a:t>
            </a:r>
            <a:r>
              <a:rPr lang="en-US" altLang="zh-CN" sz="2800" dirty="0">
                <a:solidFill>
                  <a:schemeClr val="bg1"/>
                </a:solidFill>
                <a:latin typeface="Noto Sans Mono CJK SC Regular" panose="020B0500000000000000" pitchFamily="34" charset="-122"/>
                <a:ea typeface="Noto Sans Mono CJK SC Regular" panose="020B0500000000000000" pitchFamily="34" charset="-122"/>
              </a:rPr>
              <a:t>&gt;</a:t>
            </a:r>
            <a:r>
              <a:rPr lang="en-US" altLang="zh-CN" sz="2800" dirty="0">
                <a:solidFill>
                  <a:schemeClr val="bg1"/>
                </a:solidFill>
                <a:latin typeface="DINPro-Regular" panose="02000503030000020004" pitchFamily="50" charset="0"/>
                <a:ea typeface="Noto Sans Mono CJK SC Regular" panose="020B0500000000000000" pitchFamily="34" charset="-122"/>
              </a:rPr>
              <a:t>host</a:t>
            </a:r>
            <a:r>
              <a:rPr lang="zh-CN" altLang="en-US" sz="2800" dirty="0">
                <a:solidFill>
                  <a:schemeClr val="bg1"/>
                </a:solidFill>
                <a:latin typeface="Noto Sans Mono CJK SC Regular" panose="020B0500000000000000" pitchFamily="34" charset="-122"/>
                <a:ea typeface="Noto Sans Mono CJK SC Regular" panose="020B0500000000000000" pitchFamily="34" charset="-122"/>
              </a:rPr>
              <a:t>）</a:t>
            </a:r>
            <a:endParaRPr lang="en-US" sz="1400" dirty="0">
              <a:solidFill>
                <a:schemeClr val="bg1"/>
              </a:solidFill>
              <a:latin typeface="Noto Sans Mono CJK SC Regular" panose="020B0500000000000000" pitchFamily="34" charset="-122"/>
              <a:ea typeface="Noto Sans Mono CJK SC Regular" panose="020B0500000000000000" pitchFamily="34" charset="-122"/>
            </a:endParaRPr>
          </a:p>
        </p:txBody>
      </p:sp>
    </p:spTree>
    <p:extLst>
      <p:ext uri="{BB962C8B-B14F-4D97-AF65-F5344CB8AC3E}">
        <p14:creationId xmlns:p14="http://schemas.microsoft.com/office/powerpoint/2010/main" val="229626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3A7600-B0D4-4699-BF53-EFB0B57067BF}"/>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Noto Sans Mono CJK SC Bold" panose="020B0800000000000000" pitchFamily="34" charset="-122"/>
                <a:ea typeface="Noto Sans Mono CJK SC Bold" panose="020B0800000000000000" pitchFamily="34" charset="-122"/>
              </a:rPr>
              <a:t>架构</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2" name="Rectangle 1">
            <a:extLst>
              <a:ext uri="{FF2B5EF4-FFF2-40B4-BE49-F238E27FC236}">
                <a16:creationId xmlns:a16="http://schemas.microsoft.com/office/drawing/2014/main" id="{FA47DFDE-7759-4DB7-86FE-A91EC576D80B}"/>
              </a:ext>
            </a:extLst>
          </p:cNvPr>
          <p:cNvSpPr/>
          <p:nvPr/>
        </p:nvSpPr>
        <p:spPr>
          <a:xfrm>
            <a:off x="711200" y="2724538"/>
            <a:ext cx="1810139" cy="8304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a:t>
            </a:r>
          </a:p>
        </p:txBody>
      </p:sp>
      <p:sp>
        <p:nvSpPr>
          <p:cNvPr id="4" name="Rectangle 3">
            <a:extLst>
              <a:ext uri="{FF2B5EF4-FFF2-40B4-BE49-F238E27FC236}">
                <a16:creationId xmlns:a16="http://schemas.microsoft.com/office/drawing/2014/main" id="{F04CD93A-52EB-43B6-9940-A49850496F57}"/>
              </a:ext>
            </a:extLst>
          </p:cNvPr>
          <p:cNvSpPr/>
          <p:nvPr/>
        </p:nvSpPr>
        <p:spPr>
          <a:xfrm>
            <a:off x="3275047" y="1007704"/>
            <a:ext cx="2146040" cy="20434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Build engine:</a:t>
            </a:r>
          </a:p>
          <a:p>
            <a:pPr marL="285750" indent="-285750">
              <a:buFont typeface="Arial" panose="020B0604020202020204" pitchFamily="34" charset="0"/>
              <a:buChar char="•"/>
            </a:pPr>
            <a:r>
              <a:rPr lang="en-US" dirty="0"/>
              <a:t>create parser</a:t>
            </a:r>
          </a:p>
          <a:p>
            <a:pPr marL="285750" indent="-285750">
              <a:buFont typeface="Arial" panose="020B0604020202020204" pitchFamily="34" charset="0"/>
              <a:buChar char="•"/>
            </a:pPr>
            <a:r>
              <a:rPr lang="en-US" dirty="0" err="1"/>
              <a:t>setWrokSpace</a:t>
            </a:r>
            <a:endParaRPr lang="en-US" dirty="0"/>
          </a:p>
          <a:p>
            <a:pPr marL="285750" indent="-285750">
              <a:buFont typeface="Arial" panose="020B0604020202020204" pitchFamily="34" charset="0"/>
              <a:buChar char="•"/>
            </a:pPr>
            <a:r>
              <a:rPr lang="en-US" dirty="0" err="1"/>
              <a:t>setkType</a:t>
            </a:r>
            <a:endParaRPr lang="en-US" dirty="0"/>
          </a:p>
          <a:p>
            <a:pPr marL="285750" indent="-285750">
              <a:buFont typeface="Arial" panose="020B0604020202020204" pitchFamily="34" charset="0"/>
              <a:buChar char="•"/>
            </a:pPr>
            <a:r>
              <a:rPr lang="en-US" dirty="0"/>
              <a:t>serialize</a:t>
            </a:r>
          </a:p>
          <a:p>
            <a:pPr marL="285750" indent="-285750">
              <a:buFont typeface="Arial" panose="020B0604020202020204" pitchFamily="34" charset="0"/>
              <a:buChar char="•"/>
            </a:pPr>
            <a:r>
              <a:rPr lang="en-US" dirty="0"/>
              <a:t>free</a:t>
            </a:r>
          </a:p>
          <a:p>
            <a:endParaRPr lang="en-US" dirty="0"/>
          </a:p>
        </p:txBody>
      </p:sp>
      <p:sp>
        <p:nvSpPr>
          <p:cNvPr id="5" name="Rectangle 4">
            <a:extLst>
              <a:ext uri="{FF2B5EF4-FFF2-40B4-BE49-F238E27FC236}">
                <a16:creationId xmlns:a16="http://schemas.microsoft.com/office/drawing/2014/main" id="{7659A861-BEA9-48E0-B4D1-306DDBD6E3DB}"/>
              </a:ext>
            </a:extLst>
          </p:cNvPr>
          <p:cNvSpPr/>
          <p:nvPr/>
        </p:nvSpPr>
        <p:spPr>
          <a:xfrm>
            <a:off x="6993294" y="1097538"/>
            <a:ext cx="2733869" cy="1863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PluginFactory</a:t>
            </a:r>
            <a:r>
              <a:rPr lang="en-US" dirty="0"/>
              <a:t>:</a:t>
            </a:r>
          </a:p>
          <a:p>
            <a:pPr marL="285750" indent="-285750">
              <a:buFont typeface="Arial" panose="020B0604020202020204" pitchFamily="34" charset="0"/>
              <a:buChar char="•"/>
            </a:pPr>
            <a:r>
              <a:rPr lang="en-US" dirty="0" err="1"/>
              <a:t>createPlugin</a:t>
            </a:r>
            <a:endParaRPr lang="en-US" dirty="0"/>
          </a:p>
          <a:p>
            <a:pPr marL="285750" indent="-285750">
              <a:buFont typeface="Arial" panose="020B0604020202020204" pitchFamily="34" charset="0"/>
              <a:buChar char="•"/>
            </a:pPr>
            <a:r>
              <a:rPr lang="en-US" dirty="0"/>
              <a:t>deserialization plugin implementation</a:t>
            </a:r>
          </a:p>
          <a:p>
            <a:pPr marL="285750" indent="-285750">
              <a:buFont typeface="Arial" panose="020B0604020202020204" pitchFamily="34" charset="0"/>
              <a:buChar char="•"/>
            </a:pPr>
            <a:r>
              <a:rPr lang="en-US" dirty="0" err="1"/>
              <a:t>isPlugin</a:t>
            </a:r>
            <a:endParaRPr lang="en-US" dirty="0"/>
          </a:p>
          <a:p>
            <a:pPr marL="285750" indent="-285750">
              <a:buFont typeface="Arial" panose="020B0604020202020204" pitchFamily="34" charset="0"/>
              <a:buChar char="•"/>
            </a:pPr>
            <a:r>
              <a:rPr lang="en-US" dirty="0"/>
              <a:t>free</a:t>
            </a:r>
          </a:p>
        </p:txBody>
      </p:sp>
      <p:sp>
        <p:nvSpPr>
          <p:cNvPr id="7" name="Rectangle 6">
            <a:extLst>
              <a:ext uri="{FF2B5EF4-FFF2-40B4-BE49-F238E27FC236}">
                <a16:creationId xmlns:a16="http://schemas.microsoft.com/office/drawing/2014/main" id="{0C0EDA42-45A9-4AD7-AF79-4241E578C1C6}"/>
              </a:ext>
            </a:extLst>
          </p:cNvPr>
          <p:cNvSpPr/>
          <p:nvPr/>
        </p:nvSpPr>
        <p:spPr>
          <a:xfrm>
            <a:off x="6993293" y="3428999"/>
            <a:ext cx="4423827" cy="2506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MyPlugin</a:t>
            </a:r>
            <a:r>
              <a:rPr lang="en-US" dirty="0"/>
              <a:t>:</a:t>
            </a:r>
          </a:p>
          <a:p>
            <a:pPr marL="285750" indent="-285750">
              <a:buFont typeface="Arial" panose="020B0604020202020204" pitchFamily="34" charset="0"/>
              <a:buChar char="•"/>
            </a:pPr>
            <a:r>
              <a:rPr lang="en-US" dirty="0" err="1"/>
              <a:t>MyPlugin</a:t>
            </a:r>
            <a:r>
              <a:rPr lang="en-US" dirty="0"/>
              <a:t>()/~</a:t>
            </a:r>
            <a:r>
              <a:rPr lang="en-US" dirty="0" err="1"/>
              <a:t>Myplugin</a:t>
            </a:r>
            <a:r>
              <a:rPr lang="en-US" dirty="0"/>
              <a:t>()</a:t>
            </a:r>
          </a:p>
          <a:p>
            <a:pPr marL="285750" indent="-285750">
              <a:buFont typeface="Arial" panose="020B0604020202020204" pitchFamily="34" charset="0"/>
              <a:buChar char="•"/>
            </a:pPr>
            <a:r>
              <a:rPr lang="en-US" dirty="0" err="1"/>
              <a:t>getNbOutputs</a:t>
            </a:r>
            <a:r>
              <a:rPr lang="en-US" dirty="0"/>
              <a:t>()</a:t>
            </a:r>
          </a:p>
          <a:p>
            <a:pPr marL="285750" indent="-285750">
              <a:buFont typeface="Arial" panose="020B0604020202020204" pitchFamily="34" charset="0"/>
              <a:buChar char="•"/>
            </a:pPr>
            <a:r>
              <a:rPr lang="en-US" dirty="0" err="1"/>
              <a:t>getOutputDimensions</a:t>
            </a:r>
            <a:r>
              <a:rPr lang="en-US" dirty="0"/>
              <a:t>()</a:t>
            </a:r>
          </a:p>
          <a:p>
            <a:pPr marL="285750" indent="-285750">
              <a:buFont typeface="Arial" panose="020B0604020202020204" pitchFamily="34" charset="0"/>
              <a:buChar char="•"/>
            </a:pPr>
            <a:r>
              <a:rPr lang="en-US" dirty="0"/>
              <a:t>initialize()</a:t>
            </a:r>
          </a:p>
          <a:p>
            <a:pPr marL="285750" indent="-285750">
              <a:buFont typeface="Arial" panose="020B0604020202020204" pitchFamily="34" charset="0"/>
              <a:buChar char="•"/>
            </a:pPr>
            <a:r>
              <a:rPr lang="en-US" dirty="0"/>
              <a:t>terminate()</a:t>
            </a:r>
          </a:p>
          <a:p>
            <a:pPr marL="285750" indent="-285750">
              <a:buFont typeface="Arial" panose="020B0604020202020204" pitchFamily="34" charset="0"/>
              <a:buChar char="•"/>
            </a:pPr>
            <a:r>
              <a:rPr lang="en-US" dirty="0"/>
              <a:t>enqueue()--</a:t>
            </a:r>
            <a:r>
              <a:rPr lang="en-US" dirty="0">
                <a:sym typeface="Wingdings" panose="05000000000000000000" pitchFamily="2" charset="2"/>
              </a:rPr>
              <a:t> </a:t>
            </a:r>
            <a:r>
              <a:rPr lang="en-US" dirty="0" err="1">
                <a:sym typeface="Wingdings" panose="05000000000000000000" pitchFamily="2" charset="2"/>
              </a:rPr>
              <a:t>Cuda</a:t>
            </a:r>
            <a:r>
              <a:rPr lang="en-US" dirty="0">
                <a:sym typeface="Wingdings" panose="05000000000000000000" pitchFamily="2" charset="2"/>
              </a:rPr>
              <a:t> kernel function</a:t>
            </a:r>
            <a:endParaRPr lang="en-US" dirty="0"/>
          </a:p>
          <a:p>
            <a:pPr marL="285750" indent="-285750">
              <a:buFont typeface="Arial" panose="020B0604020202020204" pitchFamily="34" charset="0"/>
              <a:buChar char="•"/>
            </a:pPr>
            <a:r>
              <a:rPr lang="en-US" dirty="0"/>
              <a:t>serialize()/deserialize()</a:t>
            </a:r>
          </a:p>
        </p:txBody>
      </p:sp>
      <p:sp>
        <p:nvSpPr>
          <p:cNvPr id="8" name="Rectangle 7">
            <a:extLst>
              <a:ext uri="{FF2B5EF4-FFF2-40B4-BE49-F238E27FC236}">
                <a16:creationId xmlns:a16="http://schemas.microsoft.com/office/drawing/2014/main" id="{27037452-6045-4C8C-8397-7B43506BD9A5}"/>
              </a:ext>
            </a:extLst>
          </p:cNvPr>
          <p:cNvSpPr/>
          <p:nvPr/>
        </p:nvSpPr>
        <p:spPr>
          <a:xfrm>
            <a:off x="3275047" y="3429000"/>
            <a:ext cx="2820953" cy="2506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do_inference</a:t>
            </a:r>
            <a:r>
              <a:rPr lang="en-US" dirty="0"/>
              <a:t>:</a:t>
            </a:r>
          </a:p>
          <a:p>
            <a:pPr marL="285750" indent="-285750">
              <a:buFont typeface="Arial" panose="020B0604020202020204" pitchFamily="34" charset="0"/>
              <a:buChar char="•"/>
            </a:pPr>
            <a:r>
              <a:rPr lang="en-US" dirty="0"/>
              <a:t>bind the buffers</a:t>
            </a:r>
          </a:p>
          <a:p>
            <a:pPr marL="285750" indent="-285750">
              <a:buFont typeface="Arial" panose="020B0604020202020204" pitchFamily="34" charset="0"/>
              <a:buChar char="•"/>
            </a:pPr>
            <a:r>
              <a:rPr lang="en-US" dirty="0"/>
              <a:t>create GPU buffers and a stream</a:t>
            </a:r>
          </a:p>
          <a:p>
            <a:pPr marL="285750" indent="-285750">
              <a:buFont typeface="Arial" panose="020B0604020202020204" pitchFamily="34" charset="0"/>
              <a:buChar char="•"/>
            </a:pPr>
            <a:r>
              <a:rPr lang="en-US" dirty="0"/>
              <a:t>transfer data</a:t>
            </a:r>
          </a:p>
          <a:p>
            <a:pPr marL="285750" indent="-285750">
              <a:buFont typeface="Arial" panose="020B0604020202020204" pitchFamily="34" charset="0"/>
              <a:buChar char="•"/>
            </a:pPr>
            <a:r>
              <a:rPr lang="en-US" dirty="0"/>
              <a:t>enqueue</a:t>
            </a:r>
          </a:p>
          <a:p>
            <a:pPr marL="285750" indent="-285750">
              <a:buFont typeface="Arial" panose="020B0604020202020204" pitchFamily="34" charset="0"/>
              <a:buChar char="•"/>
            </a:pPr>
            <a:r>
              <a:rPr lang="en-US" dirty="0"/>
              <a:t>release the stream and the buffers</a:t>
            </a:r>
          </a:p>
        </p:txBody>
      </p:sp>
      <p:sp>
        <p:nvSpPr>
          <p:cNvPr id="12" name="Arrow: Down 11">
            <a:extLst>
              <a:ext uri="{FF2B5EF4-FFF2-40B4-BE49-F238E27FC236}">
                <a16:creationId xmlns:a16="http://schemas.microsoft.com/office/drawing/2014/main" id="{26BC2CA9-4BED-4091-B6BA-9660DBE06A34}"/>
              </a:ext>
            </a:extLst>
          </p:cNvPr>
          <p:cNvSpPr/>
          <p:nvPr/>
        </p:nvSpPr>
        <p:spPr>
          <a:xfrm rot="1972873">
            <a:off x="2752014" y="1708258"/>
            <a:ext cx="292359" cy="127585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81D76B3-87D2-44A5-8EBF-CA51C6E275A4}"/>
              </a:ext>
            </a:extLst>
          </p:cNvPr>
          <p:cNvSpPr/>
          <p:nvPr/>
        </p:nvSpPr>
        <p:spPr>
          <a:xfrm rot="10800000">
            <a:off x="5421087" y="1866122"/>
            <a:ext cx="1492897" cy="19594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44AE487-D9AF-43C1-93D3-50708E7FB064}"/>
              </a:ext>
            </a:extLst>
          </p:cNvPr>
          <p:cNvSpPr/>
          <p:nvPr/>
        </p:nvSpPr>
        <p:spPr>
          <a:xfrm rot="10800000">
            <a:off x="8266922" y="2961273"/>
            <a:ext cx="167951" cy="397747"/>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00798F4-CC88-4594-A367-49EE88F93014}"/>
              </a:ext>
            </a:extLst>
          </p:cNvPr>
          <p:cNvSpPr/>
          <p:nvPr/>
        </p:nvSpPr>
        <p:spPr>
          <a:xfrm rot="8445518">
            <a:off x="2728710" y="3513098"/>
            <a:ext cx="292359" cy="127585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31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pic>
        <p:nvPicPr>
          <p:cNvPr id="2" name="Picture 1">
            <a:extLst>
              <a:ext uri="{FF2B5EF4-FFF2-40B4-BE49-F238E27FC236}">
                <a16:creationId xmlns:a16="http://schemas.microsoft.com/office/drawing/2014/main" id="{0A37A12E-37B8-48D2-8556-6BDCCBBB7E4B}"/>
              </a:ext>
            </a:extLst>
          </p:cNvPr>
          <p:cNvPicPr>
            <a:picLocks noChangeAspect="1"/>
          </p:cNvPicPr>
          <p:nvPr/>
        </p:nvPicPr>
        <p:blipFill>
          <a:blip r:embed="rId2"/>
          <a:stretch>
            <a:fillRect/>
          </a:stretch>
        </p:blipFill>
        <p:spPr>
          <a:xfrm>
            <a:off x="711200" y="1038086"/>
            <a:ext cx="9876208" cy="5766281"/>
          </a:xfrm>
          <a:prstGeom prst="rect">
            <a:avLst/>
          </a:prstGeom>
        </p:spPr>
      </p:pic>
    </p:spTree>
    <p:extLst>
      <p:ext uri="{BB962C8B-B14F-4D97-AF65-F5344CB8AC3E}">
        <p14:creationId xmlns:p14="http://schemas.microsoft.com/office/powerpoint/2010/main" val="188221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5" name="TextBox 4">
            <a:extLst>
              <a:ext uri="{FF2B5EF4-FFF2-40B4-BE49-F238E27FC236}">
                <a16:creationId xmlns:a16="http://schemas.microsoft.com/office/drawing/2014/main" id="{ADF0CDC4-FE0A-4D79-8D72-AA05F2D280B3}"/>
              </a:ext>
            </a:extLst>
          </p:cNvPr>
          <p:cNvSpPr txBox="1"/>
          <p:nvPr/>
        </p:nvSpPr>
        <p:spPr>
          <a:xfrm>
            <a:off x="711200" y="1014509"/>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altLang="zh-CN" dirty="0">
                <a:solidFill>
                  <a:schemeClr val="bg1"/>
                </a:solidFill>
                <a:latin typeface="Noto Sans Mono CJK SC Regular" panose="020B0500000000000000" pitchFamily="34" charset="-122"/>
                <a:ea typeface="Noto Sans Mono CJK SC Regular" panose="020B0500000000000000" pitchFamily="34" charset="-122"/>
              </a:rPr>
              <a:t>Dynamic reshape</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3" name="Picture 2">
            <a:extLst>
              <a:ext uri="{FF2B5EF4-FFF2-40B4-BE49-F238E27FC236}">
                <a16:creationId xmlns:a16="http://schemas.microsoft.com/office/drawing/2014/main" id="{034B3CB5-CBF8-447B-B5C9-805E050456B4}"/>
              </a:ext>
            </a:extLst>
          </p:cNvPr>
          <p:cNvPicPr>
            <a:picLocks noChangeAspect="1"/>
          </p:cNvPicPr>
          <p:nvPr/>
        </p:nvPicPr>
        <p:blipFill>
          <a:blip r:embed="rId2"/>
          <a:stretch>
            <a:fillRect/>
          </a:stretch>
        </p:blipFill>
        <p:spPr>
          <a:xfrm>
            <a:off x="0" y="1399479"/>
            <a:ext cx="12192000" cy="5128321"/>
          </a:xfrm>
          <a:prstGeom prst="rect">
            <a:avLst/>
          </a:prstGeom>
        </p:spPr>
      </p:pic>
    </p:spTree>
    <p:extLst>
      <p:ext uri="{BB962C8B-B14F-4D97-AF65-F5344CB8AC3E}">
        <p14:creationId xmlns:p14="http://schemas.microsoft.com/office/powerpoint/2010/main" val="243585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2E96A-19BF-4D90-A2AF-57102006979F}"/>
              </a:ext>
            </a:extLst>
          </p:cNvPr>
          <p:cNvSpPr/>
          <p:nvPr/>
        </p:nvSpPr>
        <p:spPr>
          <a:xfrm>
            <a:off x="7377624" y="1438868"/>
            <a:ext cx="2813179" cy="2121273"/>
          </a:xfrm>
          <a:prstGeom prst="rect">
            <a:avLst/>
          </a:prstGeom>
          <a:solidFill>
            <a:srgbClr val="76B900"/>
          </a:solidFill>
          <a:ln w="25400" cap="flat" cmpd="sng" algn="ctr">
            <a:noFill/>
            <a:prstDash val="solid"/>
          </a:ln>
          <a:effectLst/>
        </p:spPr>
        <p:txBody>
          <a:bodyPr rtlCol="0" anchor="ctr"/>
          <a:lstStyle/>
          <a:p>
            <a:pPr marL="0" marR="0" lvl="0" indent="0" defTabSz="50799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PluginFactory</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createPlugin</a:t>
            </a:r>
            <a:endPar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endParaRP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deserialization plugin implementation</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isPlugin</a:t>
            </a:r>
            <a:endPar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endParaRP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free</a:t>
            </a:r>
          </a:p>
        </p:txBody>
      </p:sp>
      <p:pic>
        <p:nvPicPr>
          <p:cNvPr id="6" name="Picture 5">
            <a:extLst>
              <a:ext uri="{FF2B5EF4-FFF2-40B4-BE49-F238E27FC236}">
                <a16:creationId xmlns:a16="http://schemas.microsoft.com/office/drawing/2014/main" id="{F4E1248C-196C-4392-AC6B-CADCB346E0A0}"/>
              </a:ext>
            </a:extLst>
          </p:cNvPr>
          <p:cNvPicPr>
            <a:picLocks noChangeAspect="1"/>
          </p:cNvPicPr>
          <p:nvPr/>
        </p:nvPicPr>
        <p:blipFill>
          <a:blip r:embed="rId2"/>
          <a:stretch>
            <a:fillRect/>
          </a:stretch>
        </p:blipFill>
        <p:spPr>
          <a:xfrm>
            <a:off x="198859" y="1364691"/>
            <a:ext cx="6715125" cy="4733925"/>
          </a:xfrm>
          <a:prstGeom prst="rect">
            <a:avLst/>
          </a:prstGeom>
        </p:spPr>
      </p:pic>
      <p:sp>
        <p:nvSpPr>
          <p:cNvPr id="7" name="TextBox 6">
            <a:extLst>
              <a:ext uri="{FF2B5EF4-FFF2-40B4-BE49-F238E27FC236}">
                <a16:creationId xmlns:a16="http://schemas.microsoft.com/office/drawing/2014/main" id="{5A0BFA8F-8570-4357-92F7-0C27719D0858}"/>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Noto Sans Mono CJK SC Bold" panose="020B0800000000000000" pitchFamily="34" charset="-122"/>
                <a:ea typeface="Noto Sans Mono CJK SC Bold" panose="020B0800000000000000" pitchFamily="34" charset="-122"/>
              </a:rPr>
              <a:t>架构</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Tree>
    <p:extLst>
      <p:ext uri="{BB962C8B-B14F-4D97-AF65-F5344CB8AC3E}">
        <p14:creationId xmlns:p14="http://schemas.microsoft.com/office/powerpoint/2010/main" val="36246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978A50-6DD4-4F6D-9203-D3B0821DE633}"/>
              </a:ext>
            </a:extLst>
          </p:cNvPr>
          <p:cNvSpPr/>
          <p:nvPr/>
        </p:nvSpPr>
        <p:spPr>
          <a:xfrm>
            <a:off x="7604006" y="1227566"/>
            <a:ext cx="4503136" cy="2576804"/>
          </a:xfrm>
          <a:prstGeom prst="rect">
            <a:avLst/>
          </a:prstGeom>
          <a:solidFill>
            <a:srgbClr val="76B900"/>
          </a:solidFill>
          <a:ln w="25400" cap="flat" cmpd="sng" algn="ctr">
            <a:noFill/>
            <a:prstDash val="solid"/>
          </a:ln>
          <a:effectLst/>
        </p:spPr>
        <p:txBody>
          <a:bodyPr rtlCol="0" anchor="ctr"/>
          <a:lstStyle/>
          <a:p>
            <a:pPr marL="0" marR="0" lvl="0" indent="0" defTabSz="507995"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MyPlugin</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MyPlugin</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Myplugin</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getNbOutputs</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rPr>
              <a:t>getOutputDimensions</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initialize()</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terminate()</a:t>
            </a: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enqueue()--</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sym typeface="Wingdings" panose="05000000000000000000" pitchFamily="2" charset="2"/>
              </a:rPr>
              <a:t> </a:t>
            </a:r>
            <a:r>
              <a:rPr kumimoji="0" lang="en-US" sz="2000" b="0" i="0" u="none" strike="noStrike" kern="0" cap="none" spc="0" normalizeH="0" baseline="0" noProof="0" dirty="0" err="1">
                <a:ln>
                  <a:noFill/>
                </a:ln>
                <a:solidFill>
                  <a:srgbClr val="FFFFFF"/>
                </a:solidFill>
                <a:effectLst/>
                <a:uLnTx/>
                <a:uFillTx/>
                <a:latin typeface="DINPro-Regular"/>
                <a:ea typeface="Noto Sans Mono CJK SC Regular"/>
                <a:cs typeface="+mn-cs"/>
                <a:sym typeface="Wingdings" panose="05000000000000000000" pitchFamily="2" charset="2"/>
              </a:rPr>
              <a:t>Cuda</a:t>
            </a: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sym typeface="Wingdings" panose="05000000000000000000" pitchFamily="2" charset="2"/>
              </a:rPr>
              <a:t> kernel function</a:t>
            </a:r>
            <a:endPar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endParaRPr>
          </a:p>
          <a:p>
            <a:pPr marL="285747" marR="0" lvl="0" indent="-285747" defTabSz="507995"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DINPro-Regular"/>
                <a:ea typeface="Noto Sans Mono CJK SC Regular"/>
                <a:cs typeface="+mn-cs"/>
              </a:rPr>
              <a:t>serialize()/deserialize()</a:t>
            </a:r>
          </a:p>
        </p:txBody>
      </p:sp>
      <p:pic>
        <p:nvPicPr>
          <p:cNvPr id="7" name="Picture 6">
            <a:extLst>
              <a:ext uri="{FF2B5EF4-FFF2-40B4-BE49-F238E27FC236}">
                <a16:creationId xmlns:a16="http://schemas.microsoft.com/office/drawing/2014/main" id="{FC98C55E-754B-4792-BDF7-8D468776C47F}"/>
              </a:ext>
            </a:extLst>
          </p:cNvPr>
          <p:cNvPicPr>
            <a:picLocks noChangeAspect="1"/>
          </p:cNvPicPr>
          <p:nvPr/>
        </p:nvPicPr>
        <p:blipFill>
          <a:blip r:embed="rId2"/>
          <a:stretch>
            <a:fillRect/>
          </a:stretch>
        </p:blipFill>
        <p:spPr>
          <a:xfrm>
            <a:off x="84858" y="1165537"/>
            <a:ext cx="7493625" cy="5724659"/>
          </a:xfrm>
          <a:prstGeom prst="rect">
            <a:avLst/>
          </a:prstGeom>
        </p:spPr>
      </p:pic>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Noto Sans Mono CJK SC Bold" panose="020B0800000000000000" pitchFamily="34" charset="-122"/>
                <a:ea typeface="Noto Sans Mono CJK SC Bold" panose="020B0800000000000000" pitchFamily="34" charset="-122"/>
              </a:rPr>
              <a:t>架构</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Tree>
    <p:extLst>
      <p:ext uri="{BB962C8B-B14F-4D97-AF65-F5344CB8AC3E}">
        <p14:creationId xmlns:p14="http://schemas.microsoft.com/office/powerpoint/2010/main" val="246324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pic>
        <p:nvPicPr>
          <p:cNvPr id="3" name="Picture 2">
            <a:extLst>
              <a:ext uri="{FF2B5EF4-FFF2-40B4-BE49-F238E27FC236}">
                <a16:creationId xmlns:a16="http://schemas.microsoft.com/office/drawing/2014/main" id="{A242DF11-743B-4197-B72C-BA71A2401A02}"/>
              </a:ext>
            </a:extLst>
          </p:cNvPr>
          <p:cNvPicPr>
            <a:picLocks noChangeAspect="1"/>
          </p:cNvPicPr>
          <p:nvPr/>
        </p:nvPicPr>
        <p:blipFill>
          <a:blip r:embed="rId2"/>
          <a:stretch>
            <a:fillRect/>
          </a:stretch>
        </p:blipFill>
        <p:spPr>
          <a:xfrm>
            <a:off x="895081" y="1285410"/>
            <a:ext cx="10305245" cy="5452973"/>
          </a:xfrm>
          <a:prstGeom prst="rect">
            <a:avLst/>
          </a:prstGeom>
        </p:spPr>
      </p:pic>
      <p:sp>
        <p:nvSpPr>
          <p:cNvPr id="4" name="TextBox 3">
            <a:extLst>
              <a:ext uri="{FF2B5EF4-FFF2-40B4-BE49-F238E27FC236}">
                <a16:creationId xmlns:a16="http://schemas.microsoft.com/office/drawing/2014/main" id="{123A951A-6102-405A-97DE-C230DE38E500}"/>
              </a:ext>
            </a:extLst>
          </p:cNvPr>
          <p:cNvSpPr txBox="1"/>
          <p:nvPr/>
        </p:nvSpPr>
        <p:spPr>
          <a:xfrm>
            <a:off x="270456" y="990932"/>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dirty="0">
                <a:solidFill>
                  <a:schemeClr val="bg1"/>
                </a:solidFill>
                <a:latin typeface="DINPro-Regular" panose="02000503030000020004" pitchFamily="50" charset="0"/>
                <a:ea typeface="Noto Sans Mono CJK SC Regular" panose="020B0500000000000000" pitchFamily="34" charset="-122"/>
              </a:rPr>
              <a:t>Plugin Factory</a:t>
            </a:r>
            <a:endParaRPr lang="en-US" dirty="0">
              <a:solidFill>
                <a:schemeClr val="bg1"/>
              </a:solidFill>
              <a:latin typeface="DINPro-Regular" panose="02000503030000020004" pitchFamily="50" charset="0"/>
              <a:ea typeface="Noto Sans Mono CJK SC Regular" panose="020B0500000000000000" pitchFamily="34" charset="-122"/>
            </a:endParaRPr>
          </a:p>
        </p:txBody>
      </p:sp>
    </p:spTree>
    <p:extLst>
      <p:ext uri="{BB962C8B-B14F-4D97-AF65-F5344CB8AC3E}">
        <p14:creationId xmlns:p14="http://schemas.microsoft.com/office/powerpoint/2010/main" val="169788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90932"/>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dirty="0">
                <a:solidFill>
                  <a:schemeClr val="bg1"/>
                </a:solidFill>
                <a:latin typeface="DINPro-Regular" panose="02000503030000020004" pitchFamily="50" charset="0"/>
                <a:ea typeface="Noto Sans Mono CJK SC Regular" panose="020B0500000000000000" pitchFamily="34" charset="-122"/>
              </a:rPr>
              <a:t>Plugin Factory</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466B3383-BC9C-4DB7-A698-2504D5841AD6}"/>
              </a:ext>
            </a:extLst>
          </p:cNvPr>
          <p:cNvPicPr>
            <a:picLocks noChangeAspect="1"/>
          </p:cNvPicPr>
          <p:nvPr/>
        </p:nvPicPr>
        <p:blipFill>
          <a:blip r:embed="rId2"/>
          <a:stretch>
            <a:fillRect/>
          </a:stretch>
        </p:blipFill>
        <p:spPr>
          <a:xfrm>
            <a:off x="711200" y="1332564"/>
            <a:ext cx="10530625" cy="5221123"/>
          </a:xfrm>
          <a:prstGeom prst="rect">
            <a:avLst/>
          </a:prstGeom>
        </p:spPr>
      </p:pic>
    </p:spTree>
    <p:extLst>
      <p:ext uri="{BB962C8B-B14F-4D97-AF65-F5344CB8AC3E}">
        <p14:creationId xmlns:p14="http://schemas.microsoft.com/office/powerpoint/2010/main" val="82147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1038086"/>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en-US" altLang="zh-CN" dirty="0">
                <a:solidFill>
                  <a:schemeClr val="bg1"/>
                </a:solidFill>
                <a:latin typeface="DINPro-Regular" panose="02000503030000020004" pitchFamily="50" charset="0"/>
                <a:ea typeface="Noto Sans Mono CJK SC Regular" panose="020B0500000000000000" pitchFamily="34" charset="-122"/>
              </a:rPr>
              <a:t> </a:t>
            </a:r>
            <a:r>
              <a:rPr lang="zh-CN" altLang="en-US" dirty="0">
                <a:solidFill>
                  <a:schemeClr val="bg1"/>
                </a:solidFill>
                <a:latin typeface="DINPro-Regular" panose="02000503030000020004" pitchFamily="50" charset="0"/>
                <a:ea typeface="Noto Sans Mono CJK SC Regular" panose="020B0500000000000000" pitchFamily="34" charset="-122"/>
              </a:rPr>
              <a:t>构造函数</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3" name="Picture 2">
            <a:extLst>
              <a:ext uri="{FF2B5EF4-FFF2-40B4-BE49-F238E27FC236}">
                <a16:creationId xmlns:a16="http://schemas.microsoft.com/office/drawing/2014/main" id="{3F4F559B-8D8B-4696-9705-B42BEF2B8620}"/>
              </a:ext>
            </a:extLst>
          </p:cNvPr>
          <p:cNvPicPr>
            <a:picLocks noChangeAspect="1"/>
          </p:cNvPicPr>
          <p:nvPr/>
        </p:nvPicPr>
        <p:blipFill>
          <a:blip r:embed="rId2"/>
          <a:stretch>
            <a:fillRect/>
          </a:stretch>
        </p:blipFill>
        <p:spPr>
          <a:xfrm>
            <a:off x="0" y="1748149"/>
            <a:ext cx="12192000" cy="4118919"/>
          </a:xfrm>
          <a:prstGeom prst="rect">
            <a:avLst/>
          </a:prstGeom>
        </p:spPr>
      </p:pic>
    </p:spTree>
    <p:extLst>
      <p:ext uri="{BB962C8B-B14F-4D97-AF65-F5344CB8AC3E}">
        <p14:creationId xmlns:p14="http://schemas.microsoft.com/office/powerpoint/2010/main" val="25308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71613"/>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创建</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DINPro-Regular" panose="02000503030000020004" pitchFamily="50" charset="0"/>
                <a:ea typeface="Noto Sans Mono CJK SC Regular" panose="020B0500000000000000" pitchFamily="34" charset="-122"/>
              </a:rPr>
              <a:t>析构函数</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8091220F-8999-4E49-957F-D07BE3F383BA}"/>
              </a:ext>
            </a:extLst>
          </p:cNvPr>
          <p:cNvPicPr>
            <a:picLocks noChangeAspect="1"/>
          </p:cNvPicPr>
          <p:nvPr/>
        </p:nvPicPr>
        <p:blipFill>
          <a:blip r:embed="rId2"/>
          <a:stretch>
            <a:fillRect/>
          </a:stretch>
        </p:blipFill>
        <p:spPr>
          <a:xfrm>
            <a:off x="833504" y="1765613"/>
            <a:ext cx="7562850" cy="3829050"/>
          </a:xfrm>
          <a:prstGeom prst="rect">
            <a:avLst/>
          </a:prstGeom>
        </p:spPr>
      </p:pic>
    </p:spTree>
    <p:extLst>
      <p:ext uri="{BB962C8B-B14F-4D97-AF65-F5344CB8AC3E}">
        <p14:creationId xmlns:p14="http://schemas.microsoft.com/office/powerpoint/2010/main" val="37731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0B20-2810-4376-B263-E0E970D769AD}"/>
              </a:ext>
            </a:extLst>
          </p:cNvPr>
          <p:cNvSpPr>
            <a:spLocks noGrp="1"/>
          </p:cNvSpPr>
          <p:nvPr>
            <p:ph type="title"/>
          </p:nvPr>
        </p:nvSpPr>
        <p:spPr/>
        <p:txBody>
          <a:bodyPr>
            <a:normAutofit fontScale="90000"/>
          </a:bodyPr>
          <a:lstStyle/>
          <a:p>
            <a:r>
              <a:rPr lang="en-US" altLang="zh-CN" dirty="0"/>
              <a:t>Inference</a:t>
            </a:r>
            <a:r>
              <a:rPr lang="zh-CN" altLang="en-US" dirty="0"/>
              <a:t> </a:t>
            </a:r>
            <a:r>
              <a:rPr lang="en-US" altLang="zh-CN" dirty="0"/>
              <a:t>with</a:t>
            </a:r>
            <a:r>
              <a:rPr lang="zh-CN" altLang="en-US" dirty="0"/>
              <a:t> </a:t>
            </a:r>
            <a:r>
              <a:rPr lang="en-US" altLang="zh-CN" dirty="0"/>
              <a:t>TensorRT</a:t>
            </a:r>
            <a:endParaRPr lang="en-US" dirty="0"/>
          </a:p>
        </p:txBody>
      </p:sp>
      <p:sp>
        <p:nvSpPr>
          <p:cNvPr id="3" name="Content Placeholder 2">
            <a:extLst>
              <a:ext uri="{FF2B5EF4-FFF2-40B4-BE49-F238E27FC236}">
                <a16:creationId xmlns:a16="http://schemas.microsoft.com/office/drawing/2014/main" id="{272EE85F-2AF1-4CA1-8277-EEF89F5D2BC8}"/>
              </a:ext>
            </a:extLst>
          </p:cNvPr>
          <p:cNvSpPr>
            <a:spLocks noGrp="1"/>
          </p:cNvSpPr>
          <p:nvPr>
            <p:ph idx="1"/>
          </p:nvPr>
        </p:nvSpPr>
        <p:spPr>
          <a:xfrm>
            <a:off x="496211" y="1991166"/>
            <a:ext cx="11054080" cy="4132139"/>
          </a:xfrm>
        </p:spPr>
        <p:txBody>
          <a:bodyPr/>
          <a:lstStyle/>
          <a:p>
            <a:pPr marL="380996" indent="-380996">
              <a:buFont typeface="Wingdings" panose="05000000000000000000" pitchFamily="2" charset="2"/>
              <a:buChar char="q"/>
            </a:pPr>
            <a:r>
              <a:rPr lang="en-US" dirty="0"/>
              <a:t>Introduction of TensorRT</a:t>
            </a:r>
          </a:p>
          <a:p>
            <a:pPr marL="380996" indent="-380996">
              <a:buFont typeface="Wingdings" panose="05000000000000000000" pitchFamily="2" charset="2"/>
              <a:buChar char="q"/>
            </a:pPr>
            <a:r>
              <a:rPr lang="en-US" dirty="0" err="1"/>
              <a:t>TensorRT</a:t>
            </a:r>
            <a:r>
              <a:rPr lang="en-US" dirty="0"/>
              <a:t> 7: What’s New</a:t>
            </a:r>
          </a:p>
          <a:p>
            <a:pPr marL="380996" indent="-380996">
              <a:buFont typeface="Wingdings" panose="05000000000000000000" pitchFamily="2" charset="2"/>
              <a:buChar char="q"/>
            </a:pPr>
            <a:r>
              <a:rPr lang="en-US" altLang="zh-CN" dirty="0"/>
              <a:t>TensorRT</a:t>
            </a:r>
            <a:r>
              <a:rPr lang="zh-CN" altLang="en-US" dirty="0"/>
              <a:t> </a:t>
            </a:r>
            <a:r>
              <a:rPr lang="en-US" altLang="zh-CN" dirty="0"/>
              <a:t>workflow</a:t>
            </a:r>
          </a:p>
          <a:p>
            <a:pPr marL="380996" indent="-380996">
              <a:buFont typeface="Wingdings" panose="05000000000000000000" pitchFamily="2" charset="2"/>
              <a:buChar char="q"/>
            </a:pPr>
            <a:r>
              <a:rPr lang="en-US" altLang="zh-CN" dirty="0" err="1"/>
              <a:t>TensorRT</a:t>
            </a:r>
            <a:r>
              <a:rPr lang="en-US" altLang="zh-CN" dirty="0"/>
              <a:t> Plugin</a:t>
            </a:r>
          </a:p>
          <a:p>
            <a:pPr marL="380996" indent="-380996">
              <a:buFont typeface="Wingdings" panose="05000000000000000000" pitchFamily="2" charset="2"/>
              <a:buChar char="q"/>
            </a:pPr>
            <a:r>
              <a:rPr lang="en-US" altLang="zh-CN" dirty="0"/>
              <a:t>Plugin Sample</a:t>
            </a:r>
            <a:endParaRPr lang="en-US" dirty="0"/>
          </a:p>
          <a:p>
            <a:pPr marL="380996" indent="-380996">
              <a:buFont typeface="Wingdings" panose="05000000000000000000" pitchFamily="2" charset="2"/>
              <a:buChar char="q"/>
            </a:pPr>
            <a:endParaRPr lang="en-US" dirty="0"/>
          </a:p>
        </p:txBody>
      </p:sp>
    </p:spTree>
    <p:extLst>
      <p:ext uri="{BB962C8B-B14F-4D97-AF65-F5344CB8AC3E}">
        <p14:creationId xmlns:p14="http://schemas.microsoft.com/office/powerpoint/2010/main" val="426307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71613"/>
            <a:ext cx="309736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的一些参数</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3" name="Picture 2">
            <a:extLst>
              <a:ext uri="{FF2B5EF4-FFF2-40B4-BE49-F238E27FC236}">
                <a16:creationId xmlns:a16="http://schemas.microsoft.com/office/drawing/2014/main" id="{B445EED0-9631-4914-A535-2133ACB22E60}"/>
              </a:ext>
            </a:extLst>
          </p:cNvPr>
          <p:cNvPicPr>
            <a:picLocks noChangeAspect="1"/>
          </p:cNvPicPr>
          <p:nvPr/>
        </p:nvPicPr>
        <p:blipFill>
          <a:blip r:embed="rId2"/>
          <a:stretch>
            <a:fillRect/>
          </a:stretch>
        </p:blipFill>
        <p:spPr>
          <a:xfrm>
            <a:off x="711200" y="1436664"/>
            <a:ext cx="9745014" cy="4804795"/>
          </a:xfrm>
          <a:prstGeom prst="rect">
            <a:avLst/>
          </a:prstGeom>
        </p:spPr>
      </p:pic>
    </p:spTree>
    <p:extLst>
      <p:ext uri="{BB962C8B-B14F-4D97-AF65-F5344CB8AC3E}">
        <p14:creationId xmlns:p14="http://schemas.microsoft.com/office/powerpoint/2010/main" val="380453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71613"/>
            <a:ext cx="47494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初始化和释放资源的方法</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3D375B86-3D49-451B-A725-4BE1D7E9629C}"/>
              </a:ext>
            </a:extLst>
          </p:cNvPr>
          <p:cNvPicPr>
            <a:picLocks noChangeAspect="1"/>
          </p:cNvPicPr>
          <p:nvPr/>
        </p:nvPicPr>
        <p:blipFill>
          <a:blip r:embed="rId2"/>
          <a:stretch>
            <a:fillRect/>
          </a:stretch>
        </p:blipFill>
        <p:spPr>
          <a:xfrm>
            <a:off x="650383" y="1313244"/>
            <a:ext cx="5014387" cy="5544755"/>
          </a:xfrm>
          <a:prstGeom prst="rect">
            <a:avLst/>
          </a:prstGeom>
        </p:spPr>
      </p:pic>
    </p:spTree>
    <p:extLst>
      <p:ext uri="{BB962C8B-B14F-4D97-AF65-F5344CB8AC3E}">
        <p14:creationId xmlns:p14="http://schemas.microsoft.com/office/powerpoint/2010/main" val="36129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199" y="971613"/>
            <a:ext cx="50134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执行方法</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使用</a:t>
            </a:r>
            <a:r>
              <a:rPr lang="en-US" altLang="zh-CN" dirty="0" err="1">
                <a:solidFill>
                  <a:schemeClr val="bg1"/>
                </a:solidFill>
                <a:latin typeface="Noto Sans Mono CJK SC Regular" panose="020B0500000000000000" pitchFamily="34" charset="-122"/>
                <a:ea typeface="Noto Sans Mono CJK SC Regular" panose="020B0500000000000000" pitchFamily="34" charset="-122"/>
              </a:rPr>
              <a:t>cuBLAS</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和</a:t>
            </a:r>
            <a:r>
              <a:rPr lang="en-US" altLang="zh-CN" dirty="0" err="1">
                <a:solidFill>
                  <a:schemeClr val="bg1"/>
                </a:solidFill>
                <a:latin typeface="Noto Sans Mono CJK SC Regular" panose="020B0500000000000000" pitchFamily="34" charset="-122"/>
                <a:ea typeface="Noto Sans Mono CJK SC Regular" panose="020B0500000000000000" pitchFamily="34" charset="-122"/>
              </a:rPr>
              <a:t>cuDNN</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3" name="Picture 2">
            <a:extLst>
              <a:ext uri="{FF2B5EF4-FFF2-40B4-BE49-F238E27FC236}">
                <a16:creationId xmlns:a16="http://schemas.microsoft.com/office/drawing/2014/main" id="{277AB424-58EE-4EAF-8DA6-5B254327534F}"/>
              </a:ext>
            </a:extLst>
          </p:cNvPr>
          <p:cNvPicPr>
            <a:picLocks noChangeAspect="1"/>
          </p:cNvPicPr>
          <p:nvPr/>
        </p:nvPicPr>
        <p:blipFill>
          <a:blip r:embed="rId2"/>
          <a:stretch>
            <a:fillRect/>
          </a:stretch>
        </p:blipFill>
        <p:spPr>
          <a:xfrm>
            <a:off x="711200" y="1397999"/>
            <a:ext cx="9249177" cy="5013075"/>
          </a:xfrm>
          <a:prstGeom prst="rect">
            <a:avLst/>
          </a:prstGeom>
        </p:spPr>
      </p:pic>
    </p:spTree>
    <p:extLst>
      <p:ext uri="{BB962C8B-B14F-4D97-AF65-F5344CB8AC3E}">
        <p14:creationId xmlns:p14="http://schemas.microsoft.com/office/powerpoint/2010/main" val="26109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71613"/>
            <a:ext cx="530323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执行方法</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不使用</a:t>
            </a:r>
            <a:r>
              <a:rPr lang="en-US" altLang="zh-CN" dirty="0" err="1">
                <a:solidFill>
                  <a:schemeClr val="bg1"/>
                </a:solidFill>
                <a:latin typeface="Noto Sans Mono CJK SC Regular" panose="020B0500000000000000" pitchFamily="34" charset="-122"/>
                <a:ea typeface="Noto Sans Mono CJK SC Regular" panose="020B0500000000000000" pitchFamily="34" charset="-122"/>
              </a:rPr>
              <a:t>cuDNN</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和</a:t>
            </a:r>
            <a:r>
              <a:rPr lang="en-US" altLang="zh-CN" dirty="0" err="1">
                <a:solidFill>
                  <a:schemeClr val="bg1"/>
                </a:solidFill>
                <a:latin typeface="Noto Sans Mono CJK SC Regular" panose="020B0500000000000000" pitchFamily="34" charset="-122"/>
                <a:ea typeface="Noto Sans Mono CJK SC Regular" panose="020B0500000000000000" pitchFamily="34" charset="-122"/>
              </a:rPr>
              <a:t>cuBLAS</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9AA0DB88-B46D-403B-A0F9-6D9540911583}"/>
              </a:ext>
            </a:extLst>
          </p:cNvPr>
          <p:cNvPicPr>
            <a:picLocks noChangeAspect="1"/>
          </p:cNvPicPr>
          <p:nvPr/>
        </p:nvPicPr>
        <p:blipFill>
          <a:blip r:embed="rId2"/>
          <a:stretch>
            <a:fillRect/>
          </a:stretch>
        </p:blipFill>
        <p:spPr>
          <a:xfrm>
            <a:off x="862884" y="1440670"/>
            <a:ext cx="8282014" cy="1988330"/>
          </a:xfrm>
          <a:prstGeom prst="rect">
            <a:avLst/>
          </a:prstGeom>
        </p:spPr>
      </p:pic>
      <p:pic>
        <p:nvPicPr>
          <p:cNvPr id="5" name="Picture 4">
            <a:extLst>
              <a:ext uri="{FF2B5EF4-FFF2-40B4-BE49-F238E27FC236}">
                <a16:creationId xmlns:a16="http://schemas.microsoft.com/office/drawing/2014/main" id="{F072E019-3688-4B67-98EA-444F2697D1D9}"/>
              </a:ext>
            </a:extLst>
          </p:cNvPr>
          <p:cNvPicPr>
            <a:picLocks noChangeAspect="1"/>
          </p:cNvPicPr>
          <p:nvPr/>
        </p:nvPicPr>
        <p:blipFill>
          <a:blip r:embed="rId3"/>
          <a:stretch>
            <a:fillRect/>
          </a:stretch>
        </p:blipFill>
        <p:spPr>
          <a:xfrm>
            <a:off x="862884" y="3556425"/>
            <a:ext cx="4787585" cy="3207536"/>
          </a:xfrm>
          <a:prstGeom prst="rect">
            <a:avLst/>
          </a:prstGeom>
        </p:spPr>
      </p:pic>
      <p:sp>
        <p:nvSpPr>
          <p:cNvPr id="6" name="Rectangle 5">
            <a:extLst>
              <a:ext uri="{FF2B5EF4-FFF2-40B4-BE49-F238E27FC236}">
                <a16:creationId xmlns:a16="http://schemas.microsoft.com/office/drawing/2014/main" id="{7C8A14F7-3206-4836-B060-0658816564F0}"/>
              </a:ext>
            </a:extLst>
          </p:cNvPr>
          <p:cNvSpPr/>
          <p:nvPr/>
        </p:nvSpPr>
        <p:spPr>
          <a:xfrm>
            <a:off x="6800045" y="3870101"/>
            <a:ext cx="1332963" cy="740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MyPlugin</a:t>
            </a:r>
            <a:endParaRPr lang="en-US" dirty="0"/>
          </a:p>
        </p:txBody>
      </p:sp>
      <p:sp>
        <p:nvSpPr>
          <p:cNvPr id="9" name="Rectangle 8">
            <a:extLst>
              <a:ext uri="{FF2B5EF4-FFF2-40B4-BE49-F238E27FC236}">
                <a16:creationId xmlns:a16="http://schemas.microsoft.com/office/drawing/2014/main" id="{5A1B60C0-999F-4D7D-A90A-4FE48E441C3F}"/>
              </a:ext>
            </a:extLst>
          </p:cNvPr>
          <p:cNvSpPr/>
          <p:nvPr/>
        </p:nvSpPr>
        <p:spPr>
          <a:xfrm>
            <a:off x="8478416" y="3867955"/>
            <a:ext cx="1332963" cy="740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enqueue</a:t>
            </a:r>
            <a:endParaRPr lang="en-US" dirty="0"/>
          </a:p>
        </p:txBody>
      </p:sp>
      <p:sp>
        <p:nvSpPr>
          <p:cNvPr id="10" name="Rectangle 9">
            <a:extLst>
              <a:ext uri="{FF2B5EF4-FFF2-40B4-BE49-F238E27FC236}">
                <a16:creationId xmlns:a16="http://schemas.microsoft.com/office/drawing/2014/main" id="{17DCDA64-60DE-4881-B71D-DC9944577FA9}"/>
              </a:ext>
            </a:extLst>
          </p:cNvPr>
          <p:cNvSpPr/>
          <p:nvPr/>
        </p:nvSpPr>
        <p:spPr>
          <a:xfrm>
            <a:off x="10156787" y="3867955"/>
            <a:ext cx="1332963" cy="740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Cuda</a:t>
            </a:r>
            <a:r>
              <a:rPr lang="en-US" altLang="zh-CN" dirty="0"/>
              <a:t> Kernel</a:t>
            </a:r>
            <a:endParaRPr lang="en-US" dirty="0"/>
          </a:p>
        </p:txBody>
      </p:sp>
      <p:cxnSp>
        <p:nvCxnSpPr>
          <p:cNvPr id="11" name="Straight Arrow Connector 10">
            <a:extLst>
              <a:ext uri="{FF2B5EF4-FFF2-40B4-BE49-F238E27FC236}">
                <a16:creationId xmlns:a16="http://schemas.microsoft.com/office/drawing/2014/main" id="{060B4A72-A8AB-4987-B322-EB465A7A7D93}"/>
              </a:ext>
            </a:extLst>
          </p:cNvPr>
          <p:cNvCxnSpPr>
            <a:stCxn id="10" idx="1"/>
            <a:endCxn id="9" idx="3"/>
          </p:cNvCxnSpPr>
          <p:nvPr/>
        </p:nvCxnSpPr>
        <p:spPr>
          <a:xfrm flipH="1">
            <a:off x="9811379" y="4238223"/>
            <a:ext cx="34540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F7D3AE-467A-484C-98C7-25834C2FF332}"/>
              </a:ext>
            </a:extLst>
          </p:cNvPr>
          <p:cNvCxnSpPr/>
          <p:nvPr/>
        </p:nvCxnSpPr>
        <p:spPr>
          <a:xfrm flipH="1">
            <a:off x="8133008" y="4245736"/>
            <a:ext cx="345408"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40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200" y="971613"/>
            <a:ext cx="47494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DINPro-Regular" panose="02000503030000020004" pitchFamily="50" charset="0"/>
                <a:ea typeface="Noto Sans Mono CJK SC Regular" panose="020B0500000000000000" pitchFamily="34" charset="-122"/>
              </a:rPr>
              <a:t>的序列化</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27BB3F65-2099-47A3-9F1F-0BC2801DC7B8}"/>
              </a:ext>
            </a:extLst>
          </p:cNvPr>
          <p:cNvPicPr>
            <a:picLocks noChangeAspect="1"/>
          </p:cNvPicPr>
          <p:nvPr/>
        </p:nvPicPr>
        <p:blipFill>
          <a:blip r:embed="rId2"/>
          <a:stretch>
            <a:fillRect/>
          </a:stretch>
        </p:blipFill>
        <p:spPr>
          <a:xfrm>
            <a:off x="615369" y="1624012"/>
            <a:ext cx="6762750" cy="3609975"/>
          </a:xfrm>
          <a:prstGeom prst="rect">
            <a:avLst/>
          </a:prstGeom>
        </p:spPr>
      </p:pic>
    </p:spTree>
    <p:extLst>
      <p:ext uri="{BB962C8B-B14F-4D97-AF65-F5344CB8AC3E}">
        <p14:creationId xmlns:p14="http://schemas.microsoft.com/office/powerpoint/2010/main" val="24363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199" y="971613"/>
            <a:ext cx="494906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定义</a:t>
            </a:r>
            <a:r>
              <a:rPr lang="en-US" altLang="zh-CN" dirty="0" err="1">
                <a:solidFill>
                  <a:schemeClr val="bg1"/>
                </a:solidFill>
                <a:latin typeface="DINPro-Regular" panose="02000503030000020004" pitchFamily="50" charset="0"/>
                <a:ea typeface="Noto Sans Mono CJK SC Regular" panose="020B0500000000000000" pitchFamily="34" charset="-122"/>
              </a:rPr>
              <a:t>MyPlugin</a:t>
            </a:r>
            <a:r>
              <a:rPr lang="zh-CN" altLang="en-US" dirty="0">
                <a:solidFill>
                  <a:schemeClr val="bg1"/>
                </a:solidFill>
                <a:latin typeface="DINPro-Regular" panose="02000503030000020004" pitchFamily="50" charset="0"/>
                <a:ea typeface="Noto Sans Mono CJK SC Regular" panose="020B0500000000000000" pitchFamily="34" charset="-122"/>
              </a:rPr>
              <a:t>的</a:t>
            </a:r>
            <a:r>
              <a:rPr lang="en-US" altLang="zh-CN" dirty="0">
                <a:solidFill>
                  <a:schemeClr val="bg1"/>
                </a:solidFill>
                <a:latin typeface="DINPro-Regular" panose="02000503030000020004" pitchFamily="50" charset="0"/>
                <a:ea typeface="Noto Sans Mono CJK SC Regular" panose="020B0500000000000000" pitchFamily="34" charset="-122"/>
              </a:rPr>
              <a:t>GPU</a:t>
            </a:r>
            <a:r>
              <a:rPr lang="zh-CN" altLang="en-US" dirty="0">
                <a:solidFill>
                  <a:schemeClr val="bg1"/>
                </a:solidFill>
                <a:latin typeface="DINPro-Regular" panose="02000503030000020004" pitchFamily="50" charset="0"/>
                <a:ea typeface="Noto Sans Mono CJK SC Regular" panose="020B0500000000000000" pitchFamily="34" charset="-122"/>
              </a:rPr>
              <a:t>显存和</a:t>
            </a:r>
            <a:r>
              <a:rPr lang="en-US" altLang="zh-CN" dirty="0">
                <a:solidFill>
                  <a:schemeClr val="bg1"/>
                </a:solidFill>
                <a:latin typeface="DINPro-Regular" panose="02000503030000020004" pitchFamily="50" charset="0"/>
                <a:ea typeface="Noto Sans Mono CJK SC Regular" panose="020B0500000000000000" pitchFamily="34" charset="-122"/>
              </a:rPr>
              <a:t>CPU</a:t>
            </a:r>
            <a:r>
              <a:rPr lang="zh-CN" altLang="en-US" dirty="0">
                <a:solidFill>
                  <a:schemeClr val="bg1"/>
                </a:solidFill>
                <a:latin typeface="DINPro-Regular" panose="02000503030000020004" pitchFamily="50" charset="0"/>
                <a:ea typeface="Noto Sans Mono CJK SC Regular" panose="020B0500000000000000" pitchFamily="34" charset="-122"/>
              </a:rPr>
              <a:t>内存的读和写</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3" name="Picture 2">
            <a:extLst>
              <a:ext uri="{FF2B5EF4-FFF2-40B4-BE49-F238E27FC236}">
                <a16:creationId xmlns:a16="http://schemas.microsoft.com/office/drawing/2014/main" id="{871421A4-4876-4E04-A518-135EFBD13226}"/>
              </a:ext>
            </a:extLst>
          </p:cNvPr>
          <p:cNvPicPr>
            <a:picLocks noChangeAspect="1"/>
          </p:cNvPicPr>
          <p:nvPr/>
        </p:nvPicPr>
        <p:blipFill>
          <a:blip r:embed="rId2"/>
          <a:stretch>
            <a:fillRect/>
          </a:stretch>
        </p:blipFill>
        <p:spPr>
          <a:xfrm>
            <a:off x="711199" y="1450804"/>
            <a:ext cx="8082969" cy="4849781"/>
          </a:xfrm>
          <a:prstGeom prst="rect">
            <a:avLst/>
          </a:prstGeom>
        </p:spPr>
      </p:pic>
    </p:spTree>
    <p:extLst>
      <p:ext uri="{BB962C8B-B14F-4D97-AF65-F5344CB8AC3E}">
        <p14:creationId xmlns:p14="http://schemas.microsoft.com/office/powerpoint/2010/main" val="18629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711200" y="330200"/>
            <a:ext cx="4512733" cy="707886"/>
          </a:xfrm>
          <a:prstGeom prst="rect">
            <a:avLst/>
          </a:prstGeom>
          <a:noFill/>
        </p:spPr>
        <p:txBody>
          <a:bodyPr wrap="square" rtlCol="0">
            <a:spAutoFit/>
          </a:bodyPr>
          <a:lstStyle/>
          <a:p>
            <a:r>
              <a:rPr lang="en-US" altLang="zh-CN" sz="4000" dirty="0" err="1">
                <a:solidFill>
                  <a:prstClr val="black"/>
                </a:solidFill>
                <a:latin typeface="DINPro-Medium" panose="02000503030000020004" pitchFamily="50" charset="0"/>
                <a:ea typeface="Noto Sans Mono CJK SC Bold" panose="020B0800000000000000" pitchFamily="34" charset="-122"/>
              </a:rPr>
              <a:t>TensorRT</a:t>
            </a:r>
            <a:r>
              <a:rPr lang="zh-CN" altLang="en-US" sz="4000" dirty="0">
                <a:solidFill>
                  <a:prstClr val="black"/>
                </a:solidFill>
                <a:latin typeface="DINPro-Medium" panose="02000503030000020004" pitchFamily="50" charset="0"/>
                <a:ea typeface="Noto Sans Mono CJK SC Bold" panose="020B0800000000000000" pitchFamily="34" charset="-122"/>
              </a:rPr>
              <a:t>基本框架</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11199" y="971613"/>
            <a:ext cx="733809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dirty="0">
                <a:solidFill>
                  <a:schemeClr val="bg1"/>
                </a:solidFill>
                <a:latin typeface="Noto Sans Mono CJK SC Regular" panose="020B0500000000000000" pitchFamily="34" charset="-122"/>
                <a:ea typeface="Noto Sans Mono CJK SC Regular" panose="020B0500000000000000" pitchFamily="34" charset="-122"/>
              </a:rPr>
              <a:t>如果使用的</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python API</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需要先变异成动态库，再导入组件</a:t>
            </a:r>
            <a:endParaRPr lang="en-US" dirty="0">
              <a:solidFill>
                <a:schemeClr val="bg1"/>
              </a:solidFill>
              <a:latin typeface="DINPro-Regular" panose="02000503030000020004" pitchFamily="50" charset="0"/>
              <a:ea typeface="Noto Sans Mono CJK SC Regular" panose="020B0500000000000000" pitchFamily="34" charset="-122"/>
            </a:endParaRPr>
          </a:p>
        </p:txBody>
      </p:sp>
      <p:pic>
        <p:nvPicPr>
          <p:cNvPr id="2" name="Picture 1">
            <a:extLst>
              <a:ext uri="{FF2B5EF4-FFF2-40B4-BE49-F238E27FC236}">
                <a16:creationId xmlns:a16="http://schemas.microsoft.com/office/drawing/2014/main" id="{2F4B6DDE-3273-472D-B7B5-B55A872B32C6}"/>
              </a:ext>
            </a:extLst>
          </p:cNvPr>
          <p:cNvPicPr>
            <a:picLocks noChangeAspect="1"/>
          </p:cNvPicPr>
          <p:nvPr/>
        </p:nvPicPr>
        <p:blipFill>
          <a:blip r:embed="rId2"/>
          <a:stretch>
            <a:fillRect/>
          </a:stretch>
        </p:blipFill>
        <p:spPr>
          <a:xfrm>
            <a:off x="711199" y="1374832"/>
            <a:ext cx="10099183" cy="5084756"/>
          </a:xfrm>
          <a:prstGeom prst="rect">
            <a:avLst/>
          </a:prstGeom>
        </p:spPr>
      </p:pic>
    </p:spTree>
    <p:extLst>
      <p:ext uri="{BB962C8B-B14F-4D97-AF65-F5344CB8AC3E}">
        <p14:creationId xmlns:p14="http://schemas.microsoft.com/office/powerpoint/2010/main" val="307911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yolo-batch-1">
            <a:hlinkClick r:id="" action="ppaction://media"/>
            <a:extLst>
              <a:ext uri="{FF2B5EF4-FFF2-40B4-BE49-F238E27FC236}">
                <a16:creationId xmlns:a16="http://schemas.microsoft.com/office/drawing/2014/main" id="{469D0E3E-60E5-4988-9191-840389AEE1F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8568" y="106250"/>
            <a:ext cx="5071415" cy="2852671"/>
          </a:xfrm>
          <a:prstGeom prst="rect">
            <a:avLst/>
          </a:prstGeom>
        </p:spPr>
      </p:pic>
      <p:pic>
        <p:nvPicPr>
          <p:cNvPr id="7" name="tensorrt-yolo-batch-1">
            <a:hlinkClick r:id="" action="ppaction://media"/>
            <a:extLst>
              <a:ext uri="{FF2B5EF4-FFF2-40B4-BE49-F238E27FC236}">
                <a16:creationId xmlns:a16="http://schemas.microsoft.com/office/drawing/2014/main" id="{FAC2FB9B-69C6-4F4E-B4BE-7F697804BA36}"/>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332842" y="2904186"/>
            <a:ext cx="6718522" cy="3779168"/>
          </a:xfrm>
          <a:prstGeom prst="rect">
            <a:avLst/>
          </a:prstGeom>
        </p:spPr>
      </p:pic>
    </p:spTree>
    <p:extLst>
      <p:ext uri="{BB962C8B-B14F-4D97-AF65-F5344CB8AC3E}">
        <p14:creationId xmlns:p14="http://schemas.microsoft.com/office/powerpoint/2010/main" val="17238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4362360" y="430609"/>
            <a:ext cx="4512733" cy="707886"/>
          </a:xfrm>
          <a:prstGeom prst="rect">
            <a:avLst/>
          </a:prstGeom>
          <a:noFill/>
        </p:spPr>
        <p:txBody>
          <a:bodyPr wrap="square" rtlCol="0">
            <a:spAutoFit/>
          </a:bodyPr>
          <a:lstStyle/>
          <a:p>
            <a:r>
              <a:rPr lang="zh-CN" altLang="en-US" sz="4000" dirty="0">
                <a:solidFill>
                  <a:prstClr val="black"/>
                </a:solidFill>
                <a:latin typeface="DINPro-Medium" panose="02000503030000020004" pitchFamily="50" charset="0"/>
                <a:ea typeface="Noto Sans Mono CJK SC Bold" panose="020B0800000000000000" pitchFamily="34" charset="-122"/>
              </a:rPr>
              <a:t>总结与建议</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704759" y="1478028"/>
            <a:ext cx="10029782" cy="408111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对于深度神经网络的推理，</a:t>
            </a:r>
            <a:r>
              <a:rPr lang="en-US" altLang="zh-CN" dirty="0">
                <a:solidFill>
                  <a:schemeClr val="bg1"/>
                </a:solidFill>
                <a:latin typeface="DINPro-Regular" panose="02000503030000020004" pitchFamily="50" charset="0"/>
                <a:ea typeface="Noto Sans Mono CJK SC Regular" panose="020B0500000000000000" pitchFamily="34" charset="-122"/>
              </a:rPr>
              <a:t>TRT</a:t>
            </a:r>
            <a:r>
              <a:rPr lang="zh-CN" altLang="en-US" dirty="0">
                <a:solidFill>
                  <a:schemeClr val="bg1"/>
                </a:solidFill>
                <a:latin typeface="DINPro-Regular" panose="02000503030000020004" pitchFamily="50" charset="0"/>
                <a:ea typeface="Noto Sans Mono CJK SC Regular" panose="020B0500000000000000" pitchFamily="34" charset="-122"/>
              </a:rPr>
              <a:t>可以充分发挥</a:t>
            </a:r>
            <a:r>
              <a:rPr lang="en-US" altLang="zh-CN" dirty="0">
                <a:solidFill>
                  <a:schemeClr val="bg1"/>
                </a:solidFill>
                <a:latin typeface="DINPro-Regular" panose="02000503030000020004" pitchFamily="50" charset="0"/>
                <a:ea typeface="Noto Sans Mono CJK SC Regular" panose="020B0500000000000000" pitchFamily="34" charset="-122"/>
              </a:rPr>
              <a:t>GPU</a:t>
            </a:r>
            <a:r>
              <a:rPr lang="zh-CN" altLang="en-US" dirty="0">
                <a:solidFill>
                  <a:schemeClr val="bg1"/>
                </a:solidFill>
                <a:latin typeface="DINPro-Regular" panose="02000503030000020004" pitchFamily="50" charset="0"/>
                <a:ea typeface="Noto Sans Mono CJK SC Regular" panose="020B0500000000000000" pitchFamily="34" charset="-122"/>
              </a:rPr>
              <a:t>计算潜力，以及节省</a:t>
            </a:r>
            <a:r>
              <a:rPr lang="en-US" altLang="zh-CN" dirty="0">
                <a:solidFill>
                  <a:schemeClr val="bg1"/>
                </a:solidFill>
                <a:latin typeface="DINPro-Regular" panose="02000503030000020004" pitchFamily="50" charset="0"/>
                <a:ea typeface="Noto Sans Mono CJK SC Regular" panose="020B0500000000000000" pitchFamily="34" charset="-122"/>
              </a:rPr>
              <a:t>GPU</a:t>
            </a:r>
            <a:r>
              <a:rPr lang="zh-CN" altLang="en-US" dirty="0">
                <a:solidFill>
                  <a:schemeClr val="bg1"/>
                </a:solidFill>
                <a:latin typeface="DINPro-Regular" panose="02000503030000020004" pitchFamily="50" charset="0"/>
                <a:ea typeface="Noto Sans Mono CJK SC Regular" panose="020B0500000000000000" pitchFamily="34" charset="-122"/>
              </a:rPr>
              <a:t>存储单元空间</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对于初学者，建议先从</a:t>
            </a:r>
            <a:r>
              <a:rPr lang="en-US" altLang="zh-CN" dirty="0">
                <a:solidFill>
                  <a:schemeClr val="bg1"/>
                </a:solidFill>
                <a:latin typeface="DINPro-Regular" panose="02000503030000020004" pitchFamily="50" charset="0"/>
                <a:ea typeface="Noto Sans Mono CJK SC Regular" panose="020B0500000000000000" pitchFamily="34" charset="-122"/>
              </a:rPr>
              <a:t>Sample</a:t>
            </a:r>
            <a:r>
              <a:rPr lang="zh-CN" altLang="en-US" dirty="0">
                <a:solidFill>
                  <a:schemeClr val="bg1"/>
                </a:solidFill>
                <a:latin typeface="DINPro-Regular" panose="02000503030000020004" pitchFamily="50" charset="0"/>
                <a:ea typeface="Noto Sans Mono CJK SC Regular" panose="020B0500000000000000" pitchFamily="34" charset="-122"/>
              </a:rPr>
              <a:t>入手，尝试替换掉已有模型，再深入利用网络定义</a:t>
            </a:r>
            <a:r>
              <a:rPr lang="en-US" altLang="zh-CN" dirty="0">
                <a:solidFill>
                  <a:schemeClr val="bg1"/>
                </a:solidFill>
                <a:latin typeface="DINPro-Regular" panose="02000503030000020004" pitchFamily="50" charset="0"/>
                <a:ea typeface="Noto Sans Mono CJK SC Regular" panose="020B0500000000000000" pitchFamily="34" charset="-122"/>
              </a:rPr>
              <a:t>API</a:t>
            </a:r>
            <a:r>
              <a:rPr lang="zh-CN" altLang="en-US" dirty="0">
                <a:solidFill>
                  <a:schemeClr val="bg1"/>
                </a:solidFill>
                <a:latin typeface="DINPro-Regular" panose="02000503030000020004" pitchFamily="50" charset="0"/>
                <a:ea typeface="Noto Sans Mono CJK SC Regular" panose="020B0500000000000000" pitchFamily="34" charset="-122"/>
              </a:rPr>
              <a:t>尝试搭建网络</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如果需要使用自定义组建，建议至少先了解</a:t>
            </a:r>
            <a:r>
              <a:rPr lang="en-US" altLang="zh-CN" dirty="0">
                <a:solidFill>
                  <a:schemeClr val="bg1"/>
                </a:solidFill>
                <a:latin typeface="DINPro-Regular" panose="02000503030000020004" pitchFamily="50" charset="0"/>
                <a:ea typeface="Noto Sans Mono CJK SC Regular" panose="020B0500000000000000" pitchFamily="34" charset="-122"/>
              </a:rPr>
              <a:t>CUDA</a:t>
            </a:r>
            <a:r>
              <a:rPr lang="zh-CN" altLang="en-US" dirty="0">
                <a:solidFill>
                  <a:schemeClr val="bg1"/>
                </a:solidFill>
                <a:latin typeface="DINPro-Regular" panose="02000503030000020004" pitchFamily="50" charset="0"/>
                <a:ea typeface="Noto Sans Mono CJK SC Regular" panose="020B0500000000000000" pitchFamily="34" charset="-122"/>
              </a:rPr>
              <a:t>基本架构以及常用属性</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推荐使用</a:t>
            </a:r>
            <a:r>
              <a:rPr lang="en-US" altLang="zh-CN" dirty="0">
                <a:solidFill>
                  <a:schemeClr val="bg1"/>
                </a:solidFill>
                <a:latin typeface="DINPro-Regular" panose="02000503030000020004" pitchFamily="50" charset="0"/>
                <a:ea typeface="Noto Sans Mono CJK SC Regular" panose="020B0500000000000000" pitchFamily="34" charset="-122"/>
              </a:rPr>
              <a:t>FP16/INT8</a:t>
            </a:r>
            <a:r>
              <a:rPr lang="zh-CN" altLang="en-US" dirty="0">
                <a:solidFill>
                  <a:schemeClr val="bg1"/>
                </a:solidFill>
                <a:latin typeface="DINPro-Regular" panose="02000503030000020004" pitchFamily="50" charset="0"/>
                <a:ea typeface="Noto Sans Mono CJK SC Regular" panose="020B0500000000000000" pitchFamily="34" charset="-122"/>
              </a:rPr>
              <a:t>计算模式</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742950" lvl="1"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742950" lvl="1" indent="-285750">
              <a:lnSpc>
                <a:spcPct val="90000"/>
              </a:lnSpc>
              <a:buFont typeface="Arial" panose="020B0604020202020204" pitchFamily="34" charset="0"/>
              <a:buChar char="•"/>
            </a:pPr>
            <a:r>
              <a:rPr lang="en-US" altLang="zh-CN" dirty="0">
                <a:solidFill>
                  <a:schemeClr val="bg1"/>
                </a:solidFill>
                <a:latin typeface="DINPro-Regular" panose="02000503030000020004" pitchFamily="50" charset="0"/>
                <a:ea typeface="Noto Sans Mono CJK SC Regular" panose="020B0500000000000000" pitchFamily="34" charset="-122"/>
              </a:rPr>
              <a:t>FP16</a:t>
            </a:r>
            <a:r>
              <a:rPr lang="zh-CN" altLang="en-US" dirty="0">
                <a:solidFill>
                  <a:schemeClr val="bg1"/>
                </a:solidFill>
                <a:latin typeface="DINPro-Regular" panose="02000503030000020004" pitchFamily="50" charset="0"/>
                <a:ea typeface="Noto Sans Mono CJK SC Regular" panose="020B0500000000000000" pitchFamily="34" charset="-122"/>
              </a:rPr>
              <a:t>只需定义很少变量，明显能提高速度，精度影响不大</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742950" lvl="1" indent="-285750">
              <a:lnSpc>
                <a:spcPct val="90000"/>
              </a:lnSpc>
              <a:buFont typeface="Arial" panose="020B0604020202020204" pitchFamily="34" charset="0"/>
              <a:buChar char="•"/>
            </a:pPr>
            <a:r>
              <a:rPr lang="en-US" altLang="zh-CN" dirty="0">
                <a:solidFill>
                  <a:schemeClr val="bg1"/>
                </a:solidFill>
                <a:latin typeface="DINPro-Regular" panose="02000503030000020004" pitchFamily="50" charset="0"/>
                <a:ea typeface="Noto Sans Mono CJK SC Regular" panose="020B0500000000000000" pitchFamily="34" charset="-122"/>
              </a:rPr>
              <a:t>Int8</a:t>
            </a:r>
            <a:r>
              <a:rPr lang="zh-CN" altLang="en-US" dirty="0">
                <a:solidFill>
                  <a:schemeClr val="bg1"/>
                </a:solidFill>
                <a:latin typeface="DINPro-Regular" panose="02000503030000020004" pitchFamily="50" charset="0"/>
                <a:ea typeface="Noto Sans Mono CJK SC Regular" panose="020B0500000000000000" pitchFamily="34" charset="-122"/>
              </a:rPr>
              <a:t>有更多的潜力，但是可能会导致精度下降</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742950" lvl="1"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如果不是非常了解</a:t>
            </a:r>
            <a:r>
              <a:rPr lang="en-US" altLang="zh-CN" dirty="0">
                <a:solidFill>
                  <a:schemeClr val="bg1"/>
                </a:solidFill>
                <a:latin typeface="DINPro-Regular" panose="02000503030000020004" pitchFamily="50" charset="0"/>
                <a:ea typeface="Noto Sans Mono CJK SC Regular" panose="020B0500000000000000" pitchFamily="34" charset="-122"/>
              </a:rPr>
              <a:t>TRT</a:t>
            </a:r>
            <a:r>
              <a:rPr lang="zh-CN" altLang="en-US" dirty="0">
                <a:solidFill>
                  <a:schemeClr val="bg1"/>
                </a:solidFill>
                <a:latin typeface="DINPro-Regular" panose="02000503030000020004" pitchFamily="50" charset="0"/>
                <a:ea typeface="Noto Sans Mono CJK SC Regular" panose="020B0500000000000000" pitchFamily="34" charset="-122"/>
              </a:rPr>
              <a:t>，也可以尝试使用集成了</a:t>
            </a:r>
            <a:r>
              <a:rPr lang="en-US" altLang="zh-CN" dirty="0">
                <a:solidFill>
                  <a:schemeClr val="bg1"/>
                </a:solidFill>
                <a:latin typeface="DINPro-Regular" panose="02000503030000020004" pitchFamily="50" charset="0"/>
                <a:ea typeface="Noto Sans Mono CJK SC Regular" panose="020B0500000000000000" pitchFamily="34" charset="-122"/>
              </a:rPr>
              <a:t>TRT</a:t>
            </a:r>
            <a:r>
              <a:rPr lang="zh-CN" altLang="en-US" dirty="0">
                <a:solidFill>
                  <a:schemeClr val="bg1"/>
                </a:solidFill>
                <a:latin typeface="DINPro-Regular" panose="02000503030000020004" pitchFamily="50" charset="0"/>
                <a:ea typeface="Noto Sans Mono CJK SC Regular" panose="020B0500000000000000" pitchFamily="34" charset="-122"/>
              </a:rPr>
              <a:t>的框架，但是如果不支持的网络层太多，会导致速度下降明显</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在不同架构的</a:t>
            </a:r>
            <a:r>
              <a:rPr lang="en-US" altLang="zh-CN" dirty="0">
                <a:solidFill>
                  <a:schemeClr val="bg1"/>
                </a:solidFill>
                <a:latin typeface="DINPro-Regular" panose="02000503030000020004" pitchFamily="50" charset="0"/>
                <a:ea typeface="Noto Sans Mono CJK SC Regular" panose="020B0500000000000000" pitchFamily="34" charset="-122"/>
              </a:rPr>
              <a:t>GPU</a:t>
            </a:r>
            <a:r>
              <a:rPr lang="zh-CN" altLang="en-US" dirty="0">
                <a:solidFill>
                  <a:schemeClr val="bg1"/>
                </a:solidFill>
                <a:latin typeface="DINPro-Regular" panose="02000503030000020004" pitchFamily="50" charset="0"/>
                <a:ea typeface="Noto Sans Mono CJK SC Regular" panose="020B0500000000000000" pitchFamily="34" charset="-122"/>
              </a:rPr>
              <a:t>或者不同的软件版本的设备上，引擎不能通用，要重新生成一个</a:t>
            </a:r>
            <a:endParaRPr lang="en-US" altLang="zh-CN" dirty="0">
              <a:solidFill>
                <a:schemeClr val="bg1"/>
              </a:solidFill>
              <a:latin typeface="DINPro-Regular" panose="02000503030000020004" pitchFamily="50" charset="0"/>
              <a:ea typeface="Noto Sans Mono CJK SC Regular" panose="020B0500000000000000" pitchFamily="34" charset="-122"/>
            </a:endParaRPr>
          </a:p>
        </p:txBody>
      </p:sp>
    </p:spTree>
    <p:extLst>
      <p:ext uri="{BB962C8B-B14F-4D97-AF65-F5344CB8AC3E}">
        <p14:creationId xmlns:p14="http://schemas.microsoft.com/office/powerpoint/2010/main" val="59487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BF24D-D0AD-4220-A9FD-E393BEDE4D71}"/>
              </a:ext>
            </a:extLst>
          </p:cNvPr>
          <p:cNvSpPr txBox="1"/>
          <p:nvPr/>
        </p:nvSpPr>
        <p:spPr>
          <a:xfrm>
            <a:off x="3883389" y="467931"/>
            <a:ext cx="4512733" cy="707886"/>
          </a:xfrm>
          <a:prstGeom prst="rect">
            <a:avLst/>
          </a:prstGeom>
          <a:noFill/>
        </p:spPr>
        <p:txBody>
          <a:bodyPr wrap="square" rtlCol="0">
            <a:spAutoFit/>
          </a:bodyPr>
          <a:lstStyle/>
          <a:p>
            <a:r>
              <a:rPr lang="zh-CN" altLang="en-US" sz="4000" dirty="0">
                <a:solidFill>
                  <a:prstClr val="black"/>
                </a:solidFill>
                <a:latin typeface="DINPro-Medium" panose="02000503030000020004" pitchFamily="50" charset="0"/>
                <a:ea typeface="Noto Sans Mono CJK SC Bold" panose="020B0800000000000000" pitchFamily="34" charset="-122"/>
              </a:rPr>
              <a:t>重点提示</a:t>
            </a:r>
            <a:endParaRPr lang="en-US" sz="4000" dirty="0">
              <a:solidFill>
                <a:prstClr val="black"/>
              </a:solidFill>
              <a:latin typeface="Noto Sans Mono CJK SC Bold" panose="020B0800000000000000" pitchFamily="34" charset="-122"/>
              <a:ea typeface="Noto Sans Mono CJK SC Bold" panose="020B0800000000000000" pitchFamily="34" charset="-122"/>
            </a:endParaRPr>
          </a:p>
        </p:txBody>
      </p:sp>
      <p:sp>
        <p:nvSpPr>
          <p:cNvPr id="4" name="TextBox 3">
            <a:extLst>
              <a:ext uri="{FF2B5EF4-FFF2-40B4-BE49-F238E27FC236}">
                <a16:creationId xmlns:a16="http://schemas.microsoft.com/office/drawing/2014/main" id="{123A951A-6102-405A-97DE-C230DE38E500}"/>
              </a:ext>
            </a:extLst>
          </p:cNvPr>
          <p:cNvSpPr txBox="1"/>
          <p:nvPr/>
        </p:nvSpPr>
        <p:spPr>
          <a:xfrm>
            <a:off x="938040" y="1602350"/>
            <a:ext cx="10029782"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在论坛里发帖</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比赛规则</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证书</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分工合作</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调查问卷</a:t>
            </a:r>
            <a:endParaRPr lang="en-US" altLang="zh-CN" dirty="0">
              <a:solidFill>
                <a:schemeClr val="bg1"/>
              </a:solidFill>
              <a:latin typeface="DINPro-Regular" panose="02000503030000020004" pitchFamily="50" charset="0"/>
              <a:ea typeface="Noto Sans Mono CJK SC Regular" panose="020B0500000000000000" pitchFamily="34" charset="-122"/>
            </a:endParaRPr>
          </a:p>
          <a:p>
            <a:pPr marL="285750" indent="-285750">
              <a:lnSpc>
                <a:spcPct val="90000"/>
              </a:lnSpc>
              <a:buFont typeface="Arial" panose="020B0604020202020204" pitchFamily="34" charset="0"/>
              <a:buChar char="•"/>
            </a:pPr>
            <a:r>
              <a:rPr lang="zh-CN" altLang="en-US" dirty="0">
                <a:solidFill>
                  <a:schemeClr val="bg1"/>
                </a:solidFill>
                <a:latin typeface="DINPro-Regular" panose="02000503030000020004" pitchFamily="50" charset="0"/>
                <a:ea typeface="Noto Sans Mono CJK SC Regular" panose="020B0500000000000000" pitchFamily="34" charset="-122"/>
              </a:rPr>
              <a:t>写报告</a:t>
            </a:r>
            <a:endParaRPr lang="en-US" altLang="zh-CN" dirty="0">
              <a:solidFill>
                <a:schemeClr val="bg1"/>
              </a:solidFill>
              <a:latin typeface="DINPro-Regular" panose="02000503030000020004" pitchFamily="50" charset="0"/>
              <a:ea typeface="Noto Sans Mono CJK SC Regular" panose="020B0500000000000000" pitchFamily="34" charset="-122"/>
            </a:endParaRPr>
          </a:p>
        </p:txBody>
      </p:sp>
      <p:pic>
        <p:nvPicPr>
          <p:cNvPr id="3" name="图片 2" descr="手机屏幕截图&#10;&#10;描述已自动生成">
            <a:extLst>
              <a:ext uri="{FF2B5EF4-FFF2-40B4-BE49-F238E27FC236}">
                <a16:creationId xmlns:a16="http://schemas.microsoft.com/office/drawing/2014/main" id="{23E9877E-388D-425D-84F0-320830D41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5761" y="1367052"/>
            <a:ext cx="4584936" cy="3029106"/>
          </a:xfrm>
          <a:prstGeom prst="rect">
            <a:avLst/>
          </a:prstGeom>
        </p:spPr>
      </p:pic>
      <p:sp>
        <p:nvSpPr>
          <p:cNvPr id="9" name="文本框 8">
            <a:extLst>
              <a:ext uri="{FF2B5EF4-FFF2-40B4-BE49-F238E27FC236}">
                <a16:creationId xmlns:a16="http://schemas.microsoft.com/office/drawing/2014/main" id="{5E06050F-F1F2-4B53-B119-D2DFB07A6DA3}"/>
              </a:ext>
            </a:extLst>
          </p:cNvPr>
          <p:cNvSpPr txBox="1"/>
          <p:nvPr/>
        </p:nvSpPr>
        <p:spPr>
          <a:xfrm>
            <a:off x="577256" y="3506744"/>
            <a:ext cx="6096000" cy="258532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dirty="0">
                <a:solidFill>
                  <a:schemeClr val="bg1"/>
                </a:solidFill>
                <a:latin typeface="Noto Sans Mono CJK SC Regular" panose="020B0500000000000000" pitchFamily="34" charset="-122"/>
                <a:ea typeface="Noto Sans Mono CJK SC Regular" panose="020B0500000000000000" pitchFamily="34" charset="-122"/>
              </a:rPr>
              <a:t>每组参赛队伍自行分工，收集交通路标数据集并标注用于训练。每组参赛队伍利用收集好的数据集，利用</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NVIDIA Transfer Learning Toolkit</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进行模型的训练，优化及导出。</a:t>
            </a:r>
            <a:endParaRPr lang="en-US" altLang="zh-CN" dirty="0">
              <a:solidFill>
                <a:schemeClr val="bg1"/>
              </a:solidFill>
              <a:latin typeface="Noto Sans Mono CJK SC Regular" panose="020B0500000000000000" pitchFamily="34" charset="-122"/>
              <a:ea typeface="Noto Sans Mono CJK SC Regular" panose="020B0500000000000000" pitchFamily="34" charset="-122"/>
            </a:endParaRPr>
          </a:p>
          <a:p>
            <a:endParaRPr lang="en-US" altLang="zh-CN" dirty="0">
              <a:solidFill>
                <a:schemeClr val="bg1"/>
              </a:solidFill>
              <a:latin typeface="Noto Sans Mono CJK SC Regular" panose="020B0500000000000000" pitchFamily="34" charset="-122"/>
              <a:ea typeface="Noto Sans Mono CJK SC Regular" panose="020B0500000000000000" pitchFamily="34" charset="-122"/>
            </a:endParaRPr>
          </a:p>
          <a:p>
            <a:r>
              <a:rPr lang="zh-CN" altLang="en-US" dirty="0">
                <a:solidFill>
                  <a:schemeClr val="bg1"/>
                </a:solidFill>
                <a:latin typeface="Noto Sans Mono CJK SC Regular" panose="020B0500000000000000" pitchFamily="34" charset="-122"/>
                <a:ea typeface="Noto Sans Mono CJK SC Regular" panose="020B0500000000000000" pitchFamily="34" charset="-122"/>
              </a:rPr>
              <a:t>每组参赛队伍利用</a:t>
            </a:r>
            <a:r>
              <a:rPr lang="en-US" altLang="zh-CN" dirty="0" err="1">
                <a:solidFill>
                  <a:schemeClr val="bg1"/>
                </a:solidFill>
                <a:latin typeface="Noto Sans Mono CJK SC Regular" panose="020B0500000000000000" pitchFamily="34" charset="-122"/>
                <a:ea typeface="Noto Sans Mono CJK SC Regular" panose="020B0500000000000000" pitchFamily="34" charset="-122"/>
              </a:rPr>
              <a:t>TensorRT</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将训练好的模型部署在组委会提供的</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Jetson Nano</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上，并进行测试优化。每组参赛队伍将优化好的模型提交到组委会提供的</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Jetson Nano</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上。注意：除了在</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NANO</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平台上提交模型进行比赛外，各参赛团队还要提交一份不少于</a:t>
            </a:r>
            <a:r>
              <a:rPr lang="en-US" altLang="zh-CN" dirty="0">
                <a:solidFill>
                  <a:schemeClr val="bg1"/>
                </a:solidFill>
                <a:latin typeface="Noto Sans Mono CJK SC Regular" panose="020B0500000000000000" pitchFamily="34" charset="-122"/>
                <a:ea typeface="Noto Sans Mono CJK SC Regular" panose="020B0500000000000000" pitchFamily="34" charset="-122"/>
              </a:rPr>
              <a:t>800</a:t>
            </a:r>
            <a:r>
              <a:rPr lang="zh-CN" altLang="en-US" dirty="0">
                <a:solidFill>
                  <a:schemeClr val="bg1"/>
                </a:solidFill>
                <a:latin typeface="Noto Sans Mono CJK SC Regular" panose="020B0500000000000000" pitchFamily="34" charset="-122"/>
                <a:ea typeface="Noto Sans Mono CJK SC Regular" panose="020B0500000000000000" pitchFamily="34" charset="-122"/>
              </a:rPr>
              <a:t>字的项目报告（项目报告模板见附件）。</a:t>
            </a:r>
          </a:p>
        </p:txBody>
      </p:sp>
    </p:spTree>
    <p:extLst>
      <p:ext uri="{BB962C8B-B14F-4D97-AF65-F5344CB8AC3E}">
        <p14:creationId xmlns:p14="http://schemas.microsoft.com/office/powerpoint/2010/main" val="2557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81890" y="6518237"/>
            <a:ext cx="169718" cy="119757"/>
          </a:xfrm>
          <a:prstGeom prst="rect">
            <a:avLst/>
          </a:prstGeom>
          <a:blipFill>
            <a:blip r:embed="rId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 name="object 3"/>
          <p:cNvSpPr/>
          <p:nvPr/>
        </p:nvSpPr>
        <p:spPr>
          <a:xfrm>
            <a:off x="0" y="0"/>
            <a:ext cx="12192000" cy="6858000"/>
          </a:xfrm>
          <a:custGeom>
            <a:avLst/>
            <a:gdLst/>
            <a:ahLst/>
            <a:cxnLst/>
            <a:rect l="l" t="t" r="r" b="b"/>
            <a:pathLst>
              <a:path w="10972800" h="6172200">
                <a:moveTo>
                  <a:pt x="0" y="0"/>
                </a:moveTo>
                <a:lnTo>
                  <a:pt x="10972800" y="0"/>
                </a:lnTo>
                <a:lnTo>
                  <a:pt x="10972800" y="6172200"/>
                </a:lnTo>
                <a:lnTo>
                  <a:pt x="0" y="61722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 name="object 4"/>
          <p:cNvSpPr txBox="1">
            <a:spLocks noGrp="1"/>
          </p:cNvSpPr>
          <p:nvPr>
            <p:ph type="title"/>
          </p:nvPr>
        </p:nvSpPr>
        <p:spPr>
          <a:xfrm>
            <a:off x="592667" y="2478419"/>
            <a:ext cx="6985000" cy="1246068"/>
          </a:xfrm>
          <a:prstGeom prst="rect">
            <a:avLst/>
          </a:prstGeom>
        </p:spPr>
        <p:txBody>
          <a:bodyPr vert="horz" wrap="square" lIns="0" tIns="14817" rIns="0" bIns="0" numCol="1" rtlCol="0" anchor="b" anchorCtr="0" compatLnSpc="1">
            <a:prstTxWarp prst="textNoShape">
              <a:avLst/>
            </a:prstTxWarp>
            <a:spAutoFit/>
          </a:bodyPr>
          <a:lstStyle/>
          <a:p>
            <a:pPr marL="14111">
              <a:lnSpc>
                <a:spcPct val="100000"/>
              </a:lnSpc>
              <a:spcBef>
                <a:spcPts val="117"/>
              </a:spcBef>
            </a:pPr>
            <a:r>
              <a:rPr spc="-117" dirty="0">
                <a:solidFill>
                  <a:srgbClr val="FFFFFF"/>
                </a:solidFill>
              </a:rPr>
              <a:t>TensorRT: </a:t>
            </a:r>
            <a:r>
              <a:rPr dirty="0">
                <a:solidFill>
                  <a:srgbClr val="FFFFFF"/>
                </a:solidFill>
              </a:rPr>
              <a:t>GPU Inference</a:t>
            </a:r>
            <a:r>
              <a:rPr spc="44" dirty="0">
                <a:solidFill>
                  <a:srgbClr val="FFFFFF"/>
                </a:solidFill>
              </a:rPr>
              <a:t> </a:t>
            </a:r>
            <a:r>
              <a:rPr dirty="0">
                <a:solidFill>
                  <a:srgbClr val="FFFFFF"/>
                </a:solidFill>
              </a:rPr>
              <a:t>Engine</a:t>
            </a:r>
          </a:p>
        </p:txBody>
      </p:sp>
    </p:spTree>
    <p:extLst>
      <p:ext uri="{BB962C8B-B14F-4D97-AF65-F5344CB8AC3E}">
        <p14:creationId xmlns:p14="http://schemas.microsoft.com/office/powerpoint/2010/main" val="148507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6B4E83-0C2A-404F-B673-6F878282146D}"/>
              </a:ext>
            </a:extLst>
          </p:cNvPr>
          <p:cNvSpPr/>
          <p:nvPr/>
        </p:nvSpPr>
        <p:spPr>
          <a:xfrm>
            <a:off x="1072187" y="1420092"/>
            <a:ext cx="10646504" cy="461665"/>
          </a:xfrm>
          <a:prstGeom prst="rect">
            <a:avLst/>
          </a:prstGeom>
        </p:spPr>
        <p:txBody>
          <a:bodyPr wrap="none">
            <a:spAutoFit/>
          </a:bodyPr>
          <a:lstStyle/>
          <a:p>
            <a:r>
              <a:rPr lang="en-US" sz="3600" baseline="-25000" dirty="0">
                <a:solidFill>
                  <a:schemeClr val="bg1"/>
                </a:solidFill>
              </a:rPr>
              <a:t>https://developer.nvidia-china.com/forum.php?mod=forumdisplay&amp;fid=179</a:t>
            </a:r>
          </a:p>
        </p:txBody>
      </p:sp>
      <p:sp>
        <p:nvSpPr>
          <p:cNvPr id="3" name="TextBox 2">
            <a:extLst>
              <a:ext uri="{FF2B5EF4-FFF2-40B4-BE49-F238E27FC236}">
                <a16:creationId xmlns:a16="http://schemas.microsoft.com/office/drawing/2014/main" id="{6EBD2535-B6F0-4570-A175-D8C9B2072C55}"/>
              </a:ext>
            </a:extLst>
          </p:cNvPr>
          <p:cNvSpPr txBox="1"/>
          <p:nvPr/>
        </p:nvSpPr>
        <p:spPr>
          <a:xfrm>
            <a:off x="592667" y="648201"/>
            <a:ext cx="4758266"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zh-CN" altLang="en-US" sz="4400" dirty="0">
                <a:solidFill>
                  <a:schemeClr val="bg1"/>
                </a:solidFill>
                <a:latin typeface="Noto Sans Mono CJK SC Regular" panose="020B0500000000000000" pitchFamily="34" charset="-122"/>
                <a:ea typeface="Noto Sans Mono CJK SC Regular" panose="020B0500000000000000" pitchFamily="34" charset="-122"/>
              </a:rPr>
              <a:t>更多资源：</a:t>
            </a:r>
            <a:endParaRPr lang="en-US" sz="4400" dirty="0">
              <a:solidFill>
                <a:schemeClr val="bg1"/>
              </a:solidFill>
              <a:latin typeface="Noto Sans Mono CJK SC Regular" panose="020B0500000000000000" pitchFamily="34" charset="-122"/>
              <a:ea typeface="Noto Sans Mono CJK SC Regular" panose="020B0500000000000000" pitchFamily="34" charset="-122"/>
            </a:endParaRPr>
          </a:p>
        </p:txBody>
      </p:sp>
      <p:pic>
        <p:nvPicPr>
          <p:cNvPr id="5" name="Picture 4">
            <a:extLst>
              <a:ext uri="{FF2B5EF4-FFF2-40B4-BE49-F238E27FC236}">
                <a16:creationId xmlns:a16="http://schemas.microsoft.com/office/drawing/2014/main" id="{392D3994-2AD5-48ED-8865-13E8ACB2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251" y="2550719"/>
            <a:ext cx="2847714" cy="3785685"/>
          </a:xfrm>
          <a:prstGeom prst="rect">
            <a:avLst/>
          </a:prstGeom>
        </p:spPr>
      </p:pic>
    </p:spTree>
    <p:extLst>
      <p:ext uri="{BB962C8B-B14F-4D97-AF65-F5344CB8AC3E}">
        <p14:creationId xmlns:p14="http://schemas.microsoft.com/office/powerpoint/2010/main" val="16686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5F163532-ADB1-42BF-9C80-34A4D3B63E6E}"/>
              </a:ext>
            </a:extLst>
          </p:cNvPr>
          <p:cNvSpPr txBox="1">
            <a:spLocks/>
          </p:cNvSpPr>
          <p:nvPr/>
        </p:nvSpPr>
        <p:spPr>
          <a:xfrm>
            <a:off x="-95795" y="1338835"/>
            <a:ext cx="7356234" cy="982855"/>
          </a:xfrm>
          <a:prstGeom prst="rect">
            <a:avLst/>
          </a:prstGeom>
        </p:spPr>
        <p:txBody>
          <a:bodyPr/>
          <a:lstStyle>
            <a:lvl1pPr algn="ctr" rtl="0" fontAlgn="base">
              <a:lnSpc>
                <a:spcPct val="90000"/>
              </a:lnSpc>
              <a:spcBef>
                <a:spcPct val="0"/>
              </a:spcBef>
              <a:spcAft>
                <a:spcPct val="0"/>
              </a:spcAft>
              <a:defRPr sz="40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556" b="1">
                <a:solidFill>
                  <a:srgbClr val="73B900"/>
                </a:solidFill>
                <a:latin typeface="Arial" charset="0"/>
              </a:defRPr>
            </a:lvl2pPr>
            <a:lvl3pPr algn="l" rtl="0" fontAlgn="base">
              <a:spcBef>
                <a:spcPct val="0"/>
              </a:spcBef>
              <a:spcAft>
                <a:spcPct val="0"/>
              </a:spcAft>
              <a:defRPr sz="3556" b="1">
                <a:solidFill>
                  <a:srgbClr val="73B900"/>
                </a:solidFill>
                <a:latin typeface="Arial" charset="0"/>
              </a:defRPr>
            </a:lvl3pPr>
            <a:lvl4pPr algn="l" rtl="0" fontAlgn="base">
              <a:spcBef>
                <a:spcPct val="0"/>
              </a:spcBef>
              <a:spcAft>
                <a:spcPct val="0"/>
              </a:spcAft>
              <a:defRPr sz="3556" b="1">
                <a:solidFill>
                  <a:srgbClr val="73B900"/>
                </a:solidFill>
                <a:latin typeface="Arial" charset="0"/>
              </a:defRPr>
            </a:lvl4pPr>
            <a:lvl5pPr algn="l" rtl="0" fontAlgn="base">
              <a:spcBef>
                <a:spcPct val="0"/>
              </a:spcBef>
              <a:spcAft>
                <a:spcPct val="0"/>
              </a:spcAft>
              <a:defRPr sz="3556" b="1">
                <a:solidFill>
                  <a:srgbClr val="73B900"/>
                </a:solidFill>
                <a:latin typeface="Arial" charset="0"/>
              </a:defRPr>
            </a:lvl5pPr>
            <a:lvl6pPr marL="507995" algn="l" rtl="0" eaLnBrk="1" fontAlgn="base" hangingPunct="1">
              <a:spcBef>
                <a:spcPct val="0"/>
              </a:spcBef>
              <a:spcAft>
                <a:spcPct val="0"/>
              </a:spcAft>
              <a:defRPr sz="3556" b="1">
                <a:solidFill>
                  <a:srgbClr val="73B900"/>
                </a:solidFill>
                <a:latin typeface="Arial" charset="0"/>
              </a:defRPr>
            </a:lvl6pPr>
            <a:lvl7pPr marL="1015990" algn="l" rtl="0" eaLnBrk="1" fontAlgn="base" hangingPunct="1">
              <a:spcBef>
                <a:spcPct val="0"/>
              </a:spcBef>
              <a:spcAft>
                <a:spcPct val="0"/>
              </a:spcAft>
              <a:defRPr sz="3556" b="1">
                <a:solidFill>
                  <a:srgbClr val="73B900"/>
                </a:solidFill>
                <a:latin typeface="Arial" charset="0"/>
              </a:defRPr>
            </a:lvl7pPr>
            <a:lvl8pPr marL="1523985" algn="l" rtl="0" eaLnBrk="1" fontAlgn="base" hangingPunct="1">
              <a:spcBef>
                <a:spcPct val="0"/>
              </a:spcBef>
              <a:spcAft>
                <a:spcPct val="0"/>
              </a:spcAft>
              <a:defRPr sz="3556" b="1">
                <a:solidFill>
                  <a:srgbClr val="73B900"/>
                </a:solidFill>
                <a:latin typeface="Arial" charset="0"/>
              </a:defRPr>
            </a:lvl8pPr>
            <a:lvl9pPr marL="2031980" algn="l" rtl="0" eaLnBrk="1" fontAlgn="base" hangingPunct="1">
              <a:spcBef>
                <a:spcPct val="0"/>
              </a:spcBef>
              <a:spcAft>
                <a:spcPct val="0"/>
              </a:spcAft>
              <a:defRPr sz="3556" b="1">
                <a:solidFill>
                  <a:srgbClr val="73B900"/>
                </a:solidFill>
                <a:latin typeface="Arial" charset="0"/>
              </a:defRPr>
            </a:lvl9pPr>
          </a:lstStyle>
          <a:p>
            <a:r>
              <a:rPr lang="en-US" sz="6000" kern="0" dirty="0">
                <a:solidFill>
                  <a:schemeClr val="tx1"/>
                </a:solidFill>
              </a:rPr>
              <a:t>Thank you</a:t>
            </a:r>
          </a:p>
        </p:txBody>
      </p:sp>
    </p:spTree>
    <p:extLst>
      <p:ext uri="{BB962C8B-B14F-4D97-AF65-F5344CB8AC3E}">
        <p14:creationId xmlns:p14="http://schemas.microsoft.com/office/powerpoint/2010/main" val="287661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15775" y="6608052"/>
            <a:ext cx="14817" cy="14111"/>
          </a:xfrm>
          <a:custGeom>
            <a:avLst/>
            <a:gdLst/>
            <a:ahLst/>
            <a:cxnLst/>
            <a:rect l="l" t="t" r="r" b="b"/>
            <a:pathLst>
              <a:path w="13334" h="12700">
                <a:moveTo>
                  <a:pt x="9867" y="0"/>
                </a:moveTo>
                <a:lnTo>
                  <a:pt x="3136" y="0"/>
                </a:lnTo>
                <a:lnTo>
                  <a:pt x="0" y="2296"/>
                </a:lnTo>
                <a:lnTo>
                  <a:pt x="0" y="10252"/>
                </a:lnTo>
                <a:lnTo>
                  <a:pt x="3136" y="12700"/>
                </a:lnTo>
                <a:lnTo>
                  <a:pt x="9867" y="12700"/>
                </a:lnTo>
                <a:lnTo>
                  <a:pt x="11827" y="11170"/>
                </a:lnTo>
                <a:lnTo>
                  <a:pt x="3886" y="11170"/>
                </a:lnTo>
                <a:lnTo>
                  <a:pt x="1943" y="9180"/>
                </a:lnTo>
                <a:lnTo>
                  <a:pt x="1943" y="3366"/>
                </a:lnTo>
                <a:lnTo>
                  <a:pt x="3886" y="1377"/>
                </a:lnTo>
                <a:lnTo>
                  <a:pt x="11750" y="1377"/>
                </a:lnTo>
                <a:lnTo>
                  <a:pt x="9867" y="0"/>
                </a:lnTo>
                <a:close/>
              </a:path>
              <a:path w="13334" h="12700">
                <a:moveTo>
                  <a:pt x="11750" y="1377"/>
                </a:moveTo>
                <a:lnTo>
                  <a:pt x="8978" y="1377"/>
                </a:lnTo>
                <a:lnTo>
                  <a:pt x="11061" y="3366"/>
                </a:lnTo>
                <a:lnTo>
                  <a:pt x="11061" y="9180"/>
                </a:lnTo>
                <a:lnTo>
                  <a:pt x="8978" y="11170"/>
                </a:lnTo>
                <a:lnTo>
                  <a:pt x="11827" y="11170"/>
                </a:lnTo>
                <a:lnTo>
                  <a:pt x="13004" y="10252"/>
                </a:lnTo>
                <a:lnTo>
                  <a:pt x="13004" y="2296"/>
                </a:lnTo>
                <a:lnTo>
                  <a:pt x="11750" y="1377"/>
                </a:lnTo>
                <a:close/>
              </a:path>
              <a:path w="13334" h="12700">
                <a:moveTo>
                  <a:pt x="8382" y="2908"/>
                </a:moveTo>
                <a:lnTo>
                  <a:pt x="3886" y="2908"/>
                </a:lnTo>
                <a:lnTo>
                  <a:pt x="3886" y="9640"/>
                </a:lnTo>
                <a:lnTo>
                  <a:pt x="5384" y="9640"/>
                </a:lnTo>
                <a:lnTo>
                  <a:pt x="5384" y="6885"/>
                </a:lnTo>
                <a:lnTo>
                  <a:pt x="7858" y="6885"/>
                </a:lnTo>
                <a:lnTo>
                  <a:pt x="7772" y="6733"/>
                </a:lnTo>
                <a:lnTo>
                  <a:pt x="8674" y="6579"/>
                </a:lnTo>
                <a:lnTo>
                  <a:pt x="9423" y="6273"/>
                </a:lnTo>
                <a:lnTo>
                  <a:pt x="9423" y="5661"/>
                </a:lnTo>
                <a:lnTo>
                  <a:pt x="5384" y="5661"/>
                </a:lnTo>
                <a:lnTo>
                  <a:pt x="5384" y="3978"/>
                </a:lnTo>
                <a:lnTo>
                  <a:pt x="9423" y="3978"/>
                </a:lnTo>
                <a:lnTo>
                  <a:pt x="9423" y="3366"/>
                </a:lnTo>
                <a:lnTo>
                  <a:pt x="8382" y="2908"/>
                </a:lnTo>
                <a:close/>
              </a:path>
              <a:path w="13334" h="12700">
                <a:moveTo>
                  <a:pt x="7858" y="6885"/>
                </a:moveTo>
                <a:lnTo>
                  <a:pt x="6134" y="6885"/>
                </a:lnTo>
                <a:lnTo>
                  <a:pt x="7772" y="9640"/>
                </a:lnTo>
                <a:lnTo>
                  <a:pt x="9423" y="9640"/>
                </a:lnTo>
                <a:lnTo>
                  <a:pt x="7858" y="6885"/>
                </a:lnTo>
                <a:close/>
              </a:path>
              <a:path w="13334" h="12700">
                <a:moveTo>
                  <a:pt x="9423" y="3978"/>
                </a:moveTo>
                <a:lnTo>
                  <a:pt x="7035" y="3978"/>
                </a:lnTo>
                <a:lnTo>
                  <a:pt x="7772" y="4131"/>
                </a:lnTo>
                <a:lnTo>
                  <a:pt x="7772" y="5509"/>
                </a:lnTo>
                <a:lnTo>
                  <a:pt x="7480" y="5661"/>
                </a:lnTo>
                <a:lnTo>
                  <a:pt x="9423" y="5661"/>
                </a:lnTo>
                <a:lnTo>
                  <a:pt x="9423" y="3978"/>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 name="object 3"/>
          <p:cNvSpPr/>
          <p:nvPr/>
        </p:nvSpPr>
        <p:spPr>
          <a:xfrm>
            <a:off x="11492159" y="6540604"/>
            <a:ext cx="419806" cy="79728"/>
          </a:xfrm>
          <a:custGeom>
            <a:avLst/>
            <a:gdLst/>
            <a:ahLst/>
            <a:cxnLst/>
            <a:rect l="l" t="t" r="r" b="b"/>
            <a:pathLst>
              <a:path w="377825" h="71754">
                <a:moveTo>
                  <a:pt x="176784" y="0"/>
                </a:moveTo>
                <a:lnTo>
                  <a:pt x="156883" y="0"/>
                </a:lnTo>
                <a:lnTo>
                  <a:pt x="156883" y="71235"/>
                </a:lnTo>
                <a:lnTo>
                  <a:pt x="176784" y="71235"/>
                </a:lnTo>
                <a:lnTo>
                  <a:pt x="176784" y="0"/>
                </a:lnTo>
                <a:close/>
              </a:path>
              <a:path w="377825" h="71754">
                <a:moveTo>
                  <a:pt x="35775" y="0"/>
                </a:moveTo>
                <a:lnTo>
                  <a:pt x="0" y="0"/>
                </a:lnTo>
                <a:lnTo>
                  <a:pt x="0" y="71235"/>
                </a:lnTo>
                <a:lnTo>
                  <a:pt x="20053" y="71235"/>
                </a:lnTo>
                <a:lnTo>
                  <a:pt x="20053" y="15847"/>
                </a:lnTo>
                <a:lnTo>
                  <a:pt x="68048" y="15847"/>
                </a:lnTo>
                <a:lnTo>
                  <a:pt x="67899" y="15026"/>
                </a:lnTo>
                <a:lnTo>
                  <a:pt x="59875" y="5395"/>
                </a:lnTo>
                <a:lnTo>
                  <a:pt x="48596" y="1028"/>
                </a:lnTo>
                <a:lnTo>
                  <a:pt x="35775" y="0"/>
                </a:lnTo>
                <a:close/>
              </a:path>
              <a:path w="377825" h="71754">
                <a:moveTo>
                  <a:pt x="68048" y="15847"/>
                </a:moveTo>
                <a:lnTo>
                  <a:pt x="20053" y="15847"/>
                </a:lnTo>
                <a:lnTo>
                  <a:pt x="35775" y="15998"/>
                </a:lnTo>
                <a:lnTo>
                  <a:pt x="40868" y="15998"/>
                </a:lnTo>
                <a:lnTo>
                  <a:pt x="44462" y="17205"/>
                </a:lnTo>
                <a:lnTo>
                  <a:pt x="50139" y="23242"/>
                </a:lnTo>
                <a:lnTo>
                  <a:pt x="51498" y="28826"/>
                </a:lnTo>
                <a:lnTo>
                  <a:pt x="51498" y="71235"/>
                </a:lnTo>
                <a:lnTo>
                  <a:pt x="70954" y="71235"/>
                </a:lnTo>
                <a:lnTo>
                  <a:pt x="70954" y="31845"/>
                </a:lnTo>
                <a:lnTo>
                  <a:pt x="68048" y="15847"/>
                </a:lnTo>
                <a:close/>
              </a:path>
              <a:path w="377825" h="71754">
                <a:moveTo>
                  <a:pt x="216903" y="0"/>
                </a:moveTo>
                <a:lnTo>
                  <a:pt x="188912" y="0"/>
                </a:lnTo>
                <a:lnTo>
                  <a:pt x="188912" y="71235"/>
                </a:lnTo>
                <a:lnTo>
                  <a:pt x="221399" y="71235"/>
                </a:lnTo>
                <a:lnTo>
                  <a:pt x="232308" y="70686"/>
                </a:lnTo>
                <a:lnTo>
                  <a:pt x="253740" y="56142"/>
                </a:lnTo>
                <a:lnTo>
                  <a:pt x="208826" y="56142"/>
                </a:lnTo>
                <a:lnTo>
                  <a:pt x="208826" y="15544"/>
                </a:lnTo>
                <a:lnTo>
                  <a:pt x="252991" y="15544"/>
                </a:lnTo>
                <a:lnTo>
                  <a:pt x="250888" y="11922"/>
                </a:lnTo>
                <a:lnTo>
                  <a:pt x="244735" y="5857"/>
                </a:lnTo>
                <a:lnTo>
                  <a:pt x="237153" y="2226"/>
                </a:lnTo>
                <a:lnTo>
                  <a:pt x="227942" y="462"/>
                </a:lnTo>
                <a:lnTo>
                  <a:pt x="216903" y="0"/>
                </a:lnTo>
                <a:close/>
              </a:path>
              <a:path w="377825" h="71754">
                <a:moveTo>
                  <a:pt x="252991" y="15544"/>
                </a:moveTo>
                <a:lnTo>
                  <a:pt x="217360" y="15544"/>
                </a:lnTo>
                <a:lnTo>
                  <a:pt x="225803" y="16646"/>
                </a:lnTo>
                <a:lnTo>
                  <a:pt x="232267" y="20166"/>
                </a:lnTo>
                <a:lnTo>
                  <a:pt x="236402" y="26432"/>
                </a:lnTo>
                <a:lnTo>
                  <a:pt x="237858" y="35768"/>
                </a:lnTo>
                <a:lnTo>
                  <a:pt x="236402" y="45127"/>
                </a:lnTo>
                <a:lnTo>
                  <a:pt x="232267" y="51445"/>
                </a:lnTo>
                <a:lnTo>
                  <a:pt x="225803" y="55018"/>
                </a:lnTo>
                <a:lnTo>
                  <a:pt x="217360" y="56142"/>
                </a:lnTo>
                <a:lnTo>
                  <a:pt x="253740" y="56142"/>
                </a:lnTo>
                <a:lnTo>
                  <a:pt x="255438" y="51577"/>
                </a:lnTo>
                <a:lnTo>
                  <a:pt x="256838" y="44432"/>
                </a:lnTo>
                <a:lnTo>
                  <a:pt x="257327" y="36522"/>
                </a:lnTo>
                <a:lnTo>
                  <a:pt x="256910" y="29198"/>
                </a:lnTo>
                <a:lnTo>
                  <a:pt x="255679" y="22524"/>
                </a:lnTo>
                <a:lnTo>
                  <a:pt x="253631" y="16646"/>
                </a:lnTo>
                <a:lnTo>
                  <a:pt x="252991" y="15544"/>
                </a:lnTo>
                <a:close/>
              </a:path>
              <a:path w="377825" h="71754">
                <a:moveTo>
                  <a:pt x="95503" y="0"/>
                </a:moveTo>
                <a:lnTo>
                  <a:pt x="73952" y="0"/>
                </a:lnTo>
                <a:lnTo>
                  <a:pt x="96697" y="71235"/>
                </a:lnTo>
                <a:lnTo>
                  <a:pt x="125437" y="71235"/>
                </a:lnTo>
                <a:lnTo>
                  <a:pt x="130226" y="56445"/>
                </a:lnTo>
                <a:lnTo>
                  <a:pt x="111518" y="56445"/>
                </a:lnTo>
                <a:lnTo>
                  <a:pt x="95503" y="0"/>
                </a:lnTo>
                <a:close/>
              </a:path>
              <a:path w="377825" h="71754">
                <a:moveTo>
                  <a:pt x="148501" y="0"/>
                </a:moveTo>
                <a:lnTo>
                  <a:pt x="128130" y="0"/>
                </a:lnTo>
                <a:lnTo>
                  <a:pt x="111518" y="56445"/>
                </a:lnTo>
                <a:lnTo>
                  <a:pt x="130226" y="56445"/>
                </a:lnTo>
                <a:lnTo>
                  <a:pt x="148501" y="0"/>
                </a:lnTo>
                <a:close/>
              </a:path>
              <a:path w="377825" h="71754">
                <a:moveTo>
                  <a:pt x="286664" y="0"/>
                </a:moveTo>
                <a:lnTo>
                  <a:pt x="266598" y="0"/>
                </a:lnTo>
                <a:lnTo>
                  <a:pt x="266598" y="71235"/>
                </a:lnTo>
                <a:lnTo>
                  <a:pt x="286664" y="71235"/>
                </a:lnTo>
                <a:lnTo>
                  <a:pt x="286664" y="0"/>
                </a:lnTo>
                <a:close/>
              </a:path>
              <a:path w="377825" h="71754">
                <a:moveTo>
                  <a:pt x="349237" y="151"/>
                </a:moveTo>
                <a:lnTo>
                  <a:pt x="322592" y="151"/>
                </a:lnTo>
                <a:lnTo>
                  <a:pt x="294741" y="71235"/>
                </a:lnTo>
                <a:lnTo>
                  <a:pt x="314363" y="71235"/>
                </a:lnTo>
                <a:lnTo>
                  <a:pt x="318846" y="58708"/>
                </a:lnTo>
                <a:lnTo>
                  <a:pt x="372295" y="58708"/>
                </a:lnTo>
                <a:lnTo>
                  <a:pt x="367422" y="46333"/>
                </a:lnTo>
                <a:lnTo>
                  <a:pt x="323037" y="46333"/>
                </a:lnTo>
                <a:lnTo>
                  <a:pt x="335470" y="13130"/>
                </a:lnTo>
                <a:lnTo>
                  <a:pt x="354348" y="13130"/>
                </a:lnTo>
                <a:lnTo>
                  <a:pt x="349237" y="151"/>
                </a:lnTo>
                <a:close/>
              </a:path>
              <a:path w="377825" h="71754">
                <a:moveTo>
                  <a:pt x="372295" y="58708"/>
                </a:moveTo>
                <a:lnTo>
                  <a:pt x="351777" y="58708"/>
                </a:lnTo>
                <a:lnTo>
                  <a:pt x="355968" y="71235"/>
                </a:lnTo>
                <a:lnTo>
                  <a:pt x="377228" y="71235"/>
                </a:lnTo>
                <a:lnTo>
                  <a:pt x="372295" y="58708"/>
                </a:lnTo>
                <a:close/>
              </a:path>
              <a:path w="377825" h="71754">
                <a:moveTo>
                  <a:pt x="354348" y="13130"/>
                </a:moveTo>
                <a:lnTo>
                  <a:pt x="335470" y="13130"/>
                </a:lnTo>
                <a:lnTo>
                  <a:pt x="347586" y="46333"/>
                </a:lnTo>
                <a:lnTo>
                  <a:pt x="367422" y="46333"/>
                </a:lnTo>
                <a:lnTo>
                  <a:pt x="354348" y="1313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 name="object 4"/>
          <p:cNvSpPr/>
          <p:nvPr/>
        </p:nvSpPr>
        <p:spPr>
          <a:xfrm>
            <a:off x="11281890" y="6518237"/>
            <a:ext cx="180326" cy="119757"/>
          </a:xfrm>
          <a:prstGeom prst="rect">
            <a:avLst/>
          </a:prstGeom>
          <a:blipFill>
            <a:blip r:embed="rId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 name="object 5"/>
          <p:cNvSpPr/>
          <p:nvPr/>
        </p:nvSpPr>
        <p:spPr>
          <a:xfrm>
            <a:off x="0" y="0"/>
            <a:ext cx="12192000" cy="6858000"/>
          </a:xfrm>
          <a:custGeom>
            <a:avLst/>
            <a:gdLst/>
            <a:ahLst/>
            <a:cxnLst/>
            <a:rect l="l" t="t" r="r" b="b"/>
            <a:pathLst>
              <a:path w="10972800" h="6172200">
                <a:moveTo>
                  <a:pt x="0" y="0"/>
                </a:moveTo>
                <a:lnTo>
                  <a:pt x="10972800" y="0"/>
                </a:lnTo>
                <a:lnTo>
                  <a:pt x="10972800" y="6172200"/>
                </a:lnTo>
                <a:lnTo>
                  <a:pt x="0" y="6172200"/>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 name="object 6"/>
          <p:cNvSpPr/>
          <p:nvPr/>
        </p:nvSpPr>
        <p:spPr>
          <a:xfrm>
            <a:off x="9144000" y="5178778"/>
            <a:ext cx="1665111" cy="874889"/>
          </a:xfrm>
          <a:prstGeom prst="rect">
            <a:avLst/>
          </a:prstGeom>
          <a:blipFill>
            <a:blip r:embed="rId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 name="object 7"/>
          <p:cNvSpPr/>
          <p:nvPr/>
        </p:nvSpPr>
        <p:spPr>
          <a:xfrm>
            <a:off x="9504101"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 name="object 8"/>
          <p:cNvSpPr/>
          <p:nvPr/>
        </p:nvSpPr>
        <p:spPr>
          <a:xfrm>
            <a:off x="9504101"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 name="object 9"/>
          <p:cNvSpPr/>
          <p:nvPr/>
        </p:nvSpPr>
        <p:spPr>
          <a:xfrm>
            <a:off x="9703816"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 name="object 10"/>
          <p:cNvSpPr/>
          <p:nvPr/>
        </p:nvSpPr>
        <p:spPr>
          <a:xfrm>
            <a:off x="9497836" y="5521410"/>
            <a:ext cx="212372" cy="45861"/>
          </a:xfrm>
          <a:custGeom>
            <a:avLst/>
            <a:gdLst/>
            <a:ahLst/>
            <a:cxnLst/>
            <a:rect l="l" t="t" r="r" b="b"/>
            <a:pathLst>
              <a:path w="191134" h="41275">
                <a:moveTo>
                  <a:pt x="0" y="41104"/>
                </a:moveTo>
                <a:lnTo>
                  <a:pt x="190842" y="41104"/>
                </a:lnTo>
                <a:lnTo>
                  <a:pt x="190842"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 name="object 11"/>
          <p:cNvSpPr/>
          <p:nvPr/>
        </p:nvSpPr>
        <p:spPr>
          <a:xfrm>
            <a:off x="9497836" y="5920079"/>
            <a:ext cx="212372" cy="0"/>
          </a:xfrm>
          <a:custGeom>
            <a:avLst/>
            <a:gdLst/>
            <a:ahLst/>
            <a:cxnLst/>
            <a:rect l="l" t="t" r="r" b="b"/>
            <a:pathLst>
              <a:path w="191134">
                <a:moveTo>
                  <a:pt x="0" y="0"/>
                </a:moveTo>
                <a:lnTo>
                  <a:pt x="190842"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 name="object 12"/>
          <p:cNvSpPr/>
          <p:nvPr/>
        </p:nvSpPr>
        <p:spPr>
          <a:xfrm>
            <a:off x="9497835"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 name="object 13"/>
          <p:cNvSpPr/>
          <p:nvPr/>
        </p:nvSpPr>
        <p:spPr>
          <a:xfrm>
            <a:off x="9675552" y="5944006"/>
            <a:ext cx="34572" cy="14111"/>
          </a:xfrm>
          <a:custGeom>
            <a:avLst/>
            <a:gdLst/>
            <a:ahLst/>
            <a:cxnLst/>
            <a:rect l="l" t="t" r="r" b="b"/>
            <a:pathLst>
              <a:path w="31115" h="12700">
                <a:moveTo>
                  <a:pt x="0" y="0"/>
                </a:moveTo>
                <a:lnTo>
                  <a:pt x="30899" y="0"/>
                </a:lnTo>
                <a:lnTo>
                  <a:pt x="30899"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 name="object 14"/>
          <p:cNvSpPr/>
          <p:nvPr/>
        </p:nvSpPr>
        <p:spPr>
          <a:xfrm>
            <a:off x="9520865"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 name="object 15"/>
          <p:cNvSpPr/>
          <p:nvPr/>
        </p:nvSpPr>
        <p:spPr>
          <a:xfrm>
            <a:off x="9520865" y="5580945"/>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 name="object 16"/>
          <p:cNvSpPr/>
          <p:nvPr/>
        </p:nvSpPr>
        <p:spPr>
          <a:xfrm>
            <a:off x="9520865"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 name="object 17"/>
          <p:cNvSpPr/>
          <p:nvPr/>
        </p:nvSpPr>
        <p:spPr>
          <a:xfrm>
            <a:off x="9574572"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 name="object 18"/>
          <p:cNvSpPr/>
          <p:nvPr/>
        </p:nvSpPr>
        <p:spPr>
          <a:xfrm>
            <a:off x="9520865"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 name="object 19"/>
          <p:cNvSpPr/>
          <p:nvPr/>
        </p:nvSpPr>
        <p:spPr>
          <a:xfrm>
            <a:off x="9520865" y="56035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 name="object 20"/>
          <p:cNvSpPr/>
          <p:nvPr/>
        </p:nvSpPr>
        <p:spPr>
          <a:xfrm>
            <a:off x="9520865"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 name="object 21"/>
          <p:cNvSpPr/>
          <p:nvPr/>
        </p:nvSpPr>
        <p:spPr>
          <a:xfrm>
            <a:off x="9574572"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 name="object 22"/>
          <p:cNvSpPr/>
          <p:nvPr/>
        </p:nvSpPr>
        <p:spPr>
          <a:xfrm>
            <a:off x="9520865"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 name="object 23"/>
          <p:cNvSpPr/>
          <p:nvPr/>
        </p:nvSpPr>
        <p:spPr>
          <a:xfrm>
            <a:off x="9520865" y="5624689"/>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 name="object 24"/>
          <p:cNvSpPr/>
          <p:nvPr/>
        </p:nvSpPr>
        <p:spPr>
          <a:xfrm>
            <a:off x="9520865"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 name="object 25"/>
          <p:cNvSpPr/>
          <p:nvPr/>
        </p:nvSpPr>
        <p:spPr>
          <a:xfrm>
            <a:off x="9574572"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 name="object 26"/>
          <p:cNvSpPr/>
          <p:nvPr/>
        </p:nvSpPr>
        <p:spPr>
          <a:xfrm>
            <a:off x="9520865"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 name="object 27"/>
          <p:cNvSpPr/>
          <p:nvPr/>
        </p:nvSpPr>
        <p:spPr>
          <a:xfrm>
            <a:off x="9520865" y="5645856"/>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 name="object 28"/>
          <p:cNvSpPr/>
          <p:nvPr/>
        </p:nvSpPr>
        <p:spPr>
          <a:xfrm>
            <a:off x="9520865"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 name="object 29"/>
          <p:cNvSpPr/>
          <p:nvPr/>
        </p:nvSpPr>
        <p:spPr>
          <a:xfrm>
            <a:off x="9574572"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 name="object 30"/>
          <p:cNvSpPr/>
          <p:nvPr/>
        </p:nvSpPr>
        <p:spPr>
          <a:xfrm>
            <a:off x="9520865"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 name="object 31"/>
          <p:cNvSpPr/>
          <p:nvPr/>
        </p:nvSpPr>
        <p:spPr>
          <a:xfrm>
            <a:off x="9520865" y="56670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 name="object 32"/>
          <p:cNvSpPr/>
          <p:nvPr/>
        </p:nvSpPr>
        <p:spPr>
          <a:xfrm>
            <a:off x="9520865"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 name="object 33"/>
          <p:cNvSpPr/>
          <p:nvPr/>
        </p:nvSpPr>
        <p:spPr>
          <a:xfrm>
            <a:off x="9574572"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 name="object 34"/>
          <p:cNvSpPr/>
          <p:nvPr/>
        </p:nvSpPr>
        <p:spPr>
          <a:xfrm>
            <a:off x="9520865"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 name="object 35"/>
          <p:cNvSpPr/>
          <p:nvPr/>
        </p:nvSpPr>
        <p:spPr>
          <a:xfrm>
            <a:off x="9520865" y="5688189"/>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 name="object 36"/>
          <p:cNvSpPr/>
          <p:nvPr/>
        </p:nvSpPr>
        <p:spPr>
          <a:xfrm>
            <a:off x="9520865"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 name="object 37"/>
          <p:cNvSpPr/>
          <p:nvPr/>
        </p:nvSpPr>
        <p:spPr>
          <a:xfrm>
            <a:off x="9574572"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 name="object 38"/>
          <p:cNvSpPr/>
          <p:nvPr/>
        </p:nvSpPr>
        <p:spPr>
          <a:xfrm>
            <a:off x="9520865"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 name="object 39"/>
          <p:cNvSpPr/>
          <p:nvPr/>
        </p:nvSpPr>
        <p:spPr>
          <a:xfrm>
            <a:off x="9520865" y="5709356"/>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 name="object 40"/>
          <p:cNvSpPr/>
          <p:nvPr/>
        </p:nvSpPr>
        <p:spPr>
          <a:xfrm>
            <a:off x="9520865"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 name="object 41"/>
          <p:cNvSpPr/>
          <p:nvPr/>
        </p:nvSpPr>
        <p:spPr>
          <a:xfrm>
            <a:off x="9574572"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 name="object 42"/>
          <p:cNvSpPr/>
          <p:nvPr/>
        </p:nvSpPr>
        <p:spPr>
          <a:xfrm>
            <a:off x="9520865"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 name="object 43"/>
          <p:cNvSpPr/>
          <p:nvPr/>
        </p:nvSpPr>
        <p:spPr>
          <a:xfrm>
            <a:off x="9520865" y="57319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 name="object 44"/>
          <p:cNvSpPr/>
          <p:nvPr/>
        </p:nvSpPr>
        <p:spPr>
          <a:xfrm>
            <a:off x="9520865"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 name="object 45"/>
          <p:cNvSpPr/>
          <p:nvPr/>
        </p:nvSpPr>
        <p:spPr>
          <a:xfrm>
            <a:off x="9574572"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 name="object 46"/>
          <p:cNvSpPr/>
          <p:nvPr/>
        </p:nvSpPr>
        <p:spPr>
          <a:xfrm>
            <a:off x="9520865"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 name="object 47"/>
          <p:cNvSpPr/>
          <p:nvPr/>
        </p:nvSpPr>
        <p:spPr>
          <a:xfrm>
            <a:off x="9520865" y="57531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 name="object 48"/>
          <p:cNvSpPr/>
          <p:nvPr/>
        </p:nvSpPr>
        <p:spPr>
          <a:xfrm>
            <a:off x="9520865"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 name="object 49"/>
          <p:cNvSpPr/>
          <p:nvPr/>
        </p:nvSpPr>
        <p:spPr>
          <a:xfrm>
            <a:off x="9574572"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 name="object 50"/>
          <p:cNvSpPr/>
          <p:nvPr/>
        </p:nvSpPr>
        <p:spPr>
          <a:xfrm>
            <a:off x="9520865"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 name="object 51"/>
          <p:cNvSpPr/>
          <p:nvPr/>
        </p:nvSpPr>
        <p:spPr>
          <a:xfrm>
            <a:off x="9520865" y="5774267"/>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 name="object 52"/>
          <p:cNvSpPr/>
          <p:nvPr/>
        </p:nvSpPr>
        <p:spPr>
          <a:xfrm>
            <a:off x="9520865"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 name="object 53"/>
          <p:cNvSpPr/>
          <p:nvPr/>
        </p:nvSpPr>
        <p:spPr>
          <a:xfrm>
            <a:off x="9574572"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 name="object 54"/>
          <p:cNvSpPr/>
          <p:nvPr/>
        </p:nvSpPr>
        <p:spPr>
          <a:xfrm>
            <a:off x="9520865"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5" name="object 55"/>
          <p:cNvSpPr/>
          <p:nvPr/>
        </p:nvSpPr>
        <p:spPr>
          <a:xfrm>
            <a:off x="9520865" y="57954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6" name="object 56"/>
          <p:cNvSpPr/>
          <p:nvPr/>
        </p:nvSpPr>
        <p:spPr>
          <a:xfrm>
            <a:off x="9520865"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7" name="object 57"/>
          <p:cNvSpPr/>
          <p:nvPr/>
        </p:nvSpPr>
        <p:spPr>
          <a:xfrm>
            <a:off x="9574572"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8" name="object 58"/>
          <p:cNvSpPr/>
          <p:nvPr/>
        </p:nvSpPr>
        <p:spPr>
          <a:xfrm>
            <a:off x="9520865"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9" name="object 59"/>
          <p:cNvSpPr/>
          <p:nvPr/>
        </p:nvSpPr>
        <p:spPr>
          <a:xfrm>
            <a:off x="9520865" y="58166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0" name="object 60"/>
          <p:cNvSpPr/>
          <p:nvPr/>
        </p:nvSpPr>
        <p:spPr>
          <a:xfrm>
            <a:off x="9520865"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1" name="object 61"/>
          <p:cNvSpPr/>
          <p:nvPr/>
        </p:nvSpPr>
        <p:spPr>
          <a:xfrm>
            <a:off x="9574572"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2" name="object 62"/>
          <p:cNvSpPr/>
          <p:nvPr/>
        </p:nvSpPr>
        <p:spPr>
          <a:xfrm>
            <a:off x="9520865"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3" name="object 63"/>
          <p:cNvSpPr/>
          <p:nvPr/>
        </p:nvSpPr>
        <p:spPr>
          <a:xfrm>
            <a:off x="9520865" y="5837767"/>
            <a:ext cx="7761" cy="4233"/>
          </a:xfrm>
          <a:custGeom>
            <a:avLst/>
            <a:gdLst/>
            <a:ahLst/>
            <a:cxnLst/>
            <a:rect l="l" t="t" r="r" b="b"/>
            <a:pathLst>
              <a:path w="6984" h="3810">
                <a:moveTo>
                  <a:pt x="0" y="3810"/>
                </a:moveTo>
                <a:lnTo>
                  <a:pt x="6908" y="3810"/>
                </a:lnTo>
                <a:lnTo>
                  <a:pt x="6908"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4" name="object 64"/>
          <p:cNvSpPr/>
          <p:nvPr/>
        </p:nvSpPr>
        <p:spPr>
          <a:xfrm>
            <a:off x="9520865"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5" name="object 65"/>
          <p:cNvSpPr/>
          <p:nvPr/>
        </p:nvSpPr>
        <p:spPr>
          <a:xfrm>
            <a:off x="9574572"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6" name="object 66"/>
          <p:cNvSpPr/>
          <p:nvPr/>
        </p:nvSpPr>
        <p:spPr>
          <a:xfrm>
            <a:off x="9520865"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7" name="object 67"/>
          <p:cNvSpPr/>
          <p:nvPr/>
        </p:nvSpPr>
        <p:spPr>
          <a:xfrm>
            <a:off x="9520865" y="5860343"/>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8" name="object 68"/>
          <p:cNvSpPr/>
          <p:nvPr/>
        </p:nvSpPr>
        <p:spPr>
          <a:xfrm>
            <a:off x="9520865"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69" name="object 69"/>
          <p:cNvSpPr/>
          <p:nvPr/>
        </p:nvSpPr>
        <p:spPr>
          <a:xfrm>
            <a:off x="9574572"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0" name="object 70"/>
          <p:cNvSpPr/>
          <p:nvPr/>
        </p:nvSpPr>
        <p:spPr>
          <a:xfrm>
            <a:off x="9520865"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1" name="object 71"/>
          <p:cNvSpPr/>
          <p:nvPr/>
        </p:nvSpPr>
        <p:spPr>
          <a:xfrm>
            <a:off x="9520865" y="5881510"/>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2" name="object 72"/>
          <p:cNvSpPr/>
          <p:nvPr/>
        </p:nvSpPr>
        <p:spPr>
          <a:xfrm>
            <a:off x="9520865"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3" name="object 73"/>
          <p:cNvSpPr/>
          <p:nvPr/>
        </p:nvSpPr>
        <p:spPr>
          <a:xfrm>
            <a:off x="9574572"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4" name="object 74"/>
          <p:cNvSpPr/>
          <p:nvPr/>
        </p:nvSpPr>
        <p:spPr>
          <a:xfrm>
            <a:off x="9755998"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5" name="object 75"/>
          <p:cNvSpPr/>
          <p:nvPr/>
        </p:nvSpPr>
        <p:spPr>
          <a:xfrm>
            <a:off x="9755998"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6" name="object 76"/>
          <p:cNvSpPr/>
          <p:nvPr/>
        </p:nvSpPr>
        <p:spPr>
          <a:xfrm>
            <a:off x="9955713"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7" name="object 77"/>
          <p:cNvSpPr/>
          <p:nvPr/>
        </p:nvSpPr>
        <p:spPr>
          <a:xfrm>
            <a:off x="9749734" y="5521410"/>
            <a:ext cx="212372" cy="45861"/>
          </a:xfrm>
          <a:custGeom>
            <a:avLst/>
            <a:gdLst/>
            <a:ahLst/>
            <a:cxnLst/>
            <a:rect l="l" t="t" r="r" b="b"/>
            <a:pathLst>
              <a:path w="191134" h="41275">
                <a:moveTo>
                  <a:pt x="0" y="41104"/>
                </a:moveTo>
                <a:lnTo>
                  <a:pt x="190842" y="41104"/>
                </a:lnTo>
                <a:lnTo>
                  <a:pt x="190842"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8" name="object 78"/>
          <p:cNvSpPr/>
          <p:nvPr/>
        </p:nvSpPr>
        <p:spPr>
          <a:xfrm>
            <a:off x="9749734" y="5920079"/>
            <a:ext cx="212372" cy="0"/>
          </a:xfrm>
          <a:custGeom>
            <a:avLst/>
            <a:gdLst/>
            <a:ahLst/>
            <a:cxnLst/>
            <a:rect l="l" t="t" r="r" b="b"/>
            <a:pathLst>
              <a:path w="191134">
                <a:moveTo>
                  <a:pt x="0" y="0"/>
                </a:moveTo>
                <a:lnTo>
                  <a:pt x="190842"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79" name="object 79"/>
          <p:cNvSpPr/>
          <p:nvPr/>
        </p:nvSpPr>
        <p:spPr>
          <a:xfrm>
            <a:off x="9749733"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0" name="object 80"/>
          <p:cNvSpPr/>
          <p:nvPr/>
        </p:nvSpPr>
        <p:spPr>
          <a:xfrm>
            <a:off x="9927450" y="5944006"/>
            <a:ext cx="34572" cy="14111"/>
          </a:xfrm>
          <a:custGeom>
            <a:avLst/>
            <a:gdLst/>
            <a:ahLst/>
            <a:cxnLst/>
            <a:rect l="l" t="t" r="r" b="b"/>
            <a:pathLst>
              <a:path w="31115" h="12700">
                <a:moveTo>
                  <a:pt x="0" y="0"/>
                </a:moveTo>
                <a:lnTo>
                  <a:pt x="30899" y="0"/>
                </a:lnTo>
                <a:lnTo>
                  <a:pt x="30899"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1" name="object 81"/>
          <p:cNvSpPr/>
          <p:nvPr/>
        </p:nvSpPr>
        <p:spPr>
          <a:xfrm>
            <a:off x="9772762"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2" name="object 82"/>
          <p:cNvSpPr/>
          <p:nvPr/>
        </p:nvSpPr>
        <p:spPr>
          <a:xfrm>
            <a:off x="9772763" y="5580945"/>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3" name="object 83"/>
          <p:cNvSpPr/>
          <p:nvPr/>
        </p:nvSpPr>
        <p:spPr>
          <a:xfrm>
            <a:off x="9772762"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4" name="object 84"/>
          <p:cNvSpPr/>
          <p:nvPr/>
        </p:nvSpPr>
        <p:spPr>
          <a:xfrm>
            <a:off x="9826469"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5" name="object 85"/>
          <p:cNvSpPr/>
          <p:nvPr/>
        </p:nvSpPr>
        <p:spPr>
          <a:xfrm>
            <a:off x="9772762"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6" name="object 86"/>
          <p:cNvSpPr/>
          <p:nvPr/>
        </p:nvSpPr>
        <p:spPr>
          <a:xfrm>
            <a:off x="9772763" y="56035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7" name="object 87"/>
          <p:cNvSpPr/>
          <p:nvPr/>
        </p:nvSpPr>
        <p:spPr>
          <a:xfrm>
            <a:off x="9772762"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8" name="object 88"/>
          <p:cNvSpPr/>
          <p:nvPr/>
        </p:nvSpPr>
        <p:spPr>
          <a:xfrm>
            <a:off x="9826469"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89" name="object 89"/>
          <p:cNvSpPr/>
          <p:nvPr/>
        </p:nvSpPr>
        <p:spPr>
          <a:xfrm>
            <a:off x="9772762"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0" name="object 90"/>
          <p:cNvSpPr/>
          <p:nvPr/>
        </p:nvSpPr>
        <p:spPr>
          <a:xfrm>
            <a:off x="9772763" y="5624689"/>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1" name="object 91"/>
          <p:cNvSpPr/>
          <p:nvPr/>
        </p:nvSpPr>
        <p:spPr>
          <a:xfrm>
            <a:off x="9772762"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2" name="object 92"/>
          <p:cNvSpPr/>
          <p:nvPr/>
        </p:nvSpPr>
        <p:spPr>
          <a:xfrm>
            <a:off x="9826469"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3" name="object 93"/>
          <p:cNvSpPr/>
          <p:nvPr/>
        </p:nvSpPr>
        <p:spPr>
          <a:xfrm>
            <a:off x="9772762"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4" name="object 94"/>
          <p:cNvSpPr/>
          <p:nvPr/>
        </p:nvSpPr>
        <p:spPr>
          <a:xfrm>
            <a:off x="9772763" y="5645856"/>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5" name="object 95"/>
          <p:cNvSpPr/>
          <p:nvPr/>
        </p:nvSpPr>
        <p:spPr>
          <a:xfrm>
            <a:off x="9772762"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6" name="object 96"/>
          <p:cNvSpPr/>
          <p:nvPr/>
        </p:nvSpPr>
        <p:spPr>
          <a:xfrm>
            <a:off x="9826469"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7" name="object 97"/>
          <p:cNvSpPr/>
          <p:nvPr/>
        </p:nvSpPr>
        <p:spPr>
          <a:xfrm>
            <a:off x="9772762"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8" name="object 98"/>
          <p:cNvSpPr/>
          <p:nvPr/>
        </p:nvSpPr>
        <p:spPr>
          <a:xfrm>
            <a:off x="9772763" y="56670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99" name="object 99"/>
          <p:cNvSpPr/>
          <p:nvPr/>
        </p:nvSpPr>
        <p:spPr>
          <a:xfrm>
            <a:off x="9772762"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0" name="object 100"/>
          <p:cNvSpPr/>
          <p:nvPr/>
        </p:nvSpPr>
        <p:spPr>
          <a:xfrm>
            <a:off x="9826469"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1" name="object 101"/>
          <p:cNvSpPr/>
          <p:nvPr/>
        </p:nvSpPr>
        <p:spPr>
          <a:xfrm>
            <a:off x="9772762"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2" name="object 102"/>
          <p:cNvSpPr/>
          <p:nvPr/>
        </p:nvSpPr>
        <p:spPr>
          <a:xfrm>
            <a:off x="9772763" y="5688189"/>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3" name="object 103"/>
          <p:cNvSpPr/>
          <p:nvPr/>
        </p:nvSpPr>
        <p:spPr>
          <a:xfrm>
            <a:off x="9772762"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4" name="object 104"/>
          <p:cNvSpPr/>
          <p:nvPr/>
        </p:nvSpPr>
        <p:spPr>
          <a:xfrm>
            <a:off x="9826469"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5" name="object 105"/>
          <p:cNvSpPr/>
          <p:nvPr/>
        </p:nvSpPr>
        <p:spPr>
          <a:xfrm>
            <a:off x="9772762"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6" name="object 106"/>
          <p:cNvSpPr/>
          <p:nvPr/>
        </p:nvSpPr>
        <p:spPr>
          <a:xfrm>
            <a:off x="9772763" y="5709356"/>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7" name="object 107"/>
          <p:cNvSpPr/>
          <p:nvPr/>
        </p:nvSpPr>
        <p:spPr>
          <a:xfrm>
            <a:off x="9772762"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8" name="object 108"/>
          <p:cNvSpPr/>
          <p:nvPr/>
        </p:nvSpPr>
        <p:spPr>
          <a:xfrm>
            <a:off x="9826469"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09" name="object 109"/>
          <p:cNvSpPr/>
          <p:nvPr/>
        </p:nvSpPr>
        <p:spPr>
          <a:xfrm>
            <a:off x="9772762"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0" name="object 110"/>
          <p:cNvSpPr/>
          <p:nvPr/>
        </p:nvSpPr>
        <p:spPr>
          <a:xfrm>
            <a:off x="9772763" y="57319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1" name="object 111"/>
          <p:cNvSpPr/>
          <p:nvPr/>
        </p:nvSpPr>
        <p:spPr>
          <a:xfrm>
            <a:off x="9772762"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2" name="object 112"/>
          <p:cNvSpPr/>
          <p:nvPr/>
        </p:nvSpPr>
        <p:spPr>
          <a:xfrm>
            <a:off x="9826469"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3" name="object 113"/>
          <p:cNvSpPr/>
          <p:nvPr/>
        </p:nvSpPr>
        <p:spPr>
          <a:xfrm>
            <a:off x="9772762"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4" name="object 114"/>
          <p:cNvSpPr/>
          <p:nvPr/>
        </p:nvSpPr>
        <p:spPr>
          <a:xfrm>
            <a:off x="9772763" y="57531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5" name="object 115"/>
          <p:cNvSpPr/>
          <p:nvPr/>
        </p:nvSpPr>
        <p:spPr>
          <a:xfrm>
            <a:off x="9772762"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6" name="object 116"/>
          <p:cNvSpPr/>
          <p:nvPr/>
        </p:nvSpPr>
        <p:spPr>
          <a:xfrm>
            <a:off x="9826469"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7" name="object 117"/>
          <p:cNvSpPr/>
          <p:nvPr/>
        </p:nvSpPr>
        <p:spPr>
          <a:xfrm>
            <a:off x="9772762"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8" name="object 118"/>
          <p:cNvSpPr/>
          <p:nvPr/>
        </p:nvSpPr>
        <p:spPr>
          <a:xfrm>
            <a:off x="9772763" y="5774267"/>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19" name="object 119"/>
          <p:cNvSpPr/>
          <p:nvPr/>
        </p:nvSpPr>
        <p:spPr>
          <a:xfrm>
            <a:off x="9772762"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0" name="object 120"/>
          <p:cNvSpPr/>
          <p:nvPr/>
        </p:nvSpPr>
        <p:spPr>
          <a:xfrm>
            <a:off x="9826469"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1" name="object 121"/>
          <p:cNvSpPr/>
          <p:nvPr/>
        </p:nvSpPr>
        <p:spPr>
          <a:xfrm>
            <a:off x="9772762"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2" name="object 122"/>
          <p:cNvSpPr/>
          <p:nvPr/>
        </p:nvSpPr>
        <p:spPr>
          <a:xfrm>
            <a:off x="9772763" y="57954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3" name="object 123"/>
          <p:cNvSpPr/>
          <p:nvPr/>
        </p:nvSpPr>
        <p:spPr>
          <a:xfrm>
            <a:off x="9772762"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4" name="object 124"/>
          <p:cNvSpPr/>
          <p:nvPr/>
        </p:nvSpPr>
        <p:spPr>
          <a:xfrm>
            <a:off x="9826469"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5" name="object 125"/>
          <p:cNvSpPr/>
          <p:nvPr/>
        </p:nvSpPr>
        <p:spPr>
          <a:xfrm>
            <a:off x="9772762"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6" name="object 126"/>
          <p:cNvSpPr/>
          <p:nvPr/>
        </p:nvSpPr>
        <p:spPr>
          <a:xfrm>
            <a:off x="9772763" y="58166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7" name="object 127"/>
          <p:cNvSpPr/>
          <p:nvPr/>
        </p:nvSpPr>
        <p:spPr>
          <a:xfrm>
            <a:off x="9772762"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8" name="object 128"/>
          <p:cNvSpPr/>
          <p:nvPr/>
        </p:nvSpPr>
        <p:spPr>
          <a:xfrm>
            <a:off x="9826469"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29" name="object 129"/>
          <p:cNvSpPr/>
          <p:nvPr/>
        </p:nvSpPr>
        <p:spPr>
          <a:xfrm>
            <a:off x="9772762"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0" name="object 130"/>
          <p:cNvSpPr/>
          <p:nvPr/>
        </p:nvSpPr>
        <p:spPr>
          <a:xfrm>
            <a:off x="9772763" y="5837767"/>
            <a:ext cx="7761" cy="4233"/>
          </a:xfrm>
          <a:custGeom>
            <a:avLst/>
            <a:gdLst/>
            <a:ahLst/>
            <a:cxnLst/>
            <a:rect l="l" t="t" r="r" b="b"/>
            <a:pathLst>
              <a:path w="6984" h="3810">
                <a:moveTo>
                  <a:pt x="0" y="3810"/>
                </a:moveTo>
                <a:lnTo>
                  <a:pt x="6896" y="3810"/>
                </a:lnTo>
                <a:lnTo>
                  <a:pt x="6896"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1" name="object 131"/>
          <p:cNvSpPr/>
          <p:nvPr/>
        </p:nvSpPr>
        <p:spPr>
          <a:xfrm>
            <a:off x="9772762"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2" name="object 132"/>
          <p:cNvSpPr/>
          <p:nvPr/>
        </p:nvSpPr>
        <p:spPr>
          <a:xfrm>
            <a:off x="9826469"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3" name="object 133"/>
          <p:cNvSpPr/>
          <p:nvPr/>
        </p:nvSpPr>
        <p:spPr>
          <a:xfrm>
            <a:off x="9772762"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4" name="object 134"/>
          <p:cNvSpPr/>
          <p:nvPr/>
        </p:nvSpPr>
        <p:spPr>
          <a:xfrm>
            <a:off x="9772763" y="5860343"/>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5" name="object 135"/>
          <p:cNvSpPr/>
          <p:nvPr/>
        </p:nvSpPr>
        <p:spPr>
          <a:xfrm>
            <a:off x="9772762"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6" name="object 136"/>
          <p:cNvSpPr/>
          <p:nvPr/>
        </p:nvSpPr>
        <p:spPr>
          <a:xfrm>
            <a:off x="9826469"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7" name="object 137"/>
          <p:cNvSpPr/>
          <p:nvPr/>
        </p:nvSpPr>
        <p:spPr>
          <a:xfrm>
            <a:off x="9772762"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8" name="object 138"/>
          <p:cNvSpPr/>
          <p:nvPr/>
        </p:nvSpPr>
        <p:spPr>
          <a:xfrm>
            <a:off x="9772763" y="5881510"/>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39" name="object 139"/>
          <p:cNvSpPr/>
          <p:nvPr/>
        </p:nvSpPr>
        <p:spPr>
          <a:xfrm>
            <a:off x="9772762"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0" name="object 140"/>
          <p:cNvSpPr/>
          <p:nvPr/>
        </p:nvSpPr>
        <p:spPr>
          <a:xfrm>
            <a:off x="9826469"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1" name="object 141"/>
          <p:cNvSpPr/>
          <p:nvPr/>
        </p:nvSpPr>
        <p:spPr>
          <a:xfrm>
            <a:off x="10007895" y="5521409"/>
            <a:ext cx="200378" cy="414867"/>
          </a:xfrm>
          <a:custGeom>
            <a:avLst/>
            <a:gdLst/>
            <a:ahLst/>
            <a:cxnLst/>
            <a:rect l="l" t="t" r="r" b="b"/>
            <a:pathLst>
              <a:path w="180340" h="373379">
                <a:moveTo>
                  <a:pt x="0" y="0"/>
                </a:moveTo>
                <a:lnTo>
                  <a:pt x="179743" y="0"/>
                </a:lnTo>
                <a:lnTo>
                  <a:pt x="179743"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2" name="object 142"/>
          <p:cNvSpPr/>
          <p:nvPr/>
        </p:nvSpPr>
        <p:spPr>
          <a:xfrm>
            <a:off x="10007896"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3" name="object 143"/>
          <p:cNvSpPr/>
          <p:nvPr/>
        </p:nvSpPr>
        <p:spPr>
          <a:xfrm>
            <a:off x="10207611"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4" name="object 144"/>
          <p:cNvSpPr/>
          <p:nvPr/>
        </p:nvSpPr>
        <p:spPr>
          <a:xfrm>
            <a:off x="10001631" y="5521410"/>
            <a:ext cx="212372" cy="45861"/>
          </a:xfrm>
          <a:custGeom>
            <a:avLst/>
            <a:gdLst/>
            <a:ahLst/>
            <a:cxnLst/>
            <a:rect l="l" t="t" r="r" b="b"/>
            <a:pathLst>
              <a:path w="191134" h="41275">
                <a:moveTo>
                  <a:pt x="0" y="41104"/>
                </a:moveTo>
                <a:lnTo>
                  <a:pt x="190830" y="41104"/>
                </a:lnTo>
                <a:lnTo>
                  <a:pt x="190830"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5" name="object 145"/>
          <p:cNvSpPr/>
          <p:nvPr/>
        </p:nvSpPr>
        <p:spPr>
          <a:xfrm>
            <a:off x="10001631" y="5920079"/>
            <a:ext cx="212372" cy="0"/>
          </a:xfrm>
          <a:custGeom>
            <a:avLst/>
            <a:gdLst/>
            <a:ahLst/>
            <a:cxnLst/>
            <a:rect l="l" t="t" r="r" b="b"/>
            <a:pathLst>
              <a:path w="191134">
                <a:moveTo>
                  <a:pt x="0" y="0"/>
                </a:moveTo>
                <a:lnTo>
                  <a:pt x="190830"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6" name="object 146"/>
          <p:cNvSpPr/>
          <p:nvPr/>
        </p:nvSpPr>
        <p:spPr>
          <a:xfrm>
            <a:off x="10001630" y="5944006"/>
            <a:ext cx="35278" cy="14111"/>
          </a:xfrm>
          <a:custGeom>
            <a:avLst/>
            <a:gdLst/>
            <a:ahLst/>
            <a:cxnLst/>
            <a:rect l="l" t="t" r="r" b="b"/>
            <a:pathLst>
              <a:path w="31750" h="12700">
                <a:moveTo>
                  <a:pt x="0" y="0"/>
                </a:moveTo>
                <a:lnTo>
                  <a:pt x="31267" y="0"/>
                </a:lnTo>
                <a:lnTo>
                  <a:pt x="3126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7" name="object 147"/>
          <p:cNvSpPr/>
          <p:nvPr/>
        </p:nvSpPr>
        <p:spPr>
          <a:xfrm>
            <a:off x="10179346" y="5944006"/>
            <a:ext cx="34572" cy="14111"/>
          </a:xfrm>
          <a:custGeom>
            <a:avLst/>
            <a:gdLst/>
            <a:ahLst/>
            <a:cxnLst/>
            <a:rect l="l" t="t" r="r" b="b"/>
            <a:pathLst>
              <a:path w="31115" h="12700">
                <a:moveTo>
                  <a:pt x="0" y="0"/>
                </a:moveTo>
                <a:lnTo>
                  <a:pt x="30886" y="0"/>
                </a:lnTo>
                <a:lnTo>
                  <a:pt x="308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8" name="object 148"/>
          <p:cNvSpPr/>
          <p:nvPr/>
        </p:nvSpPr>
        <p:spPr>
          <a:xfrm>
            <a:off x="10024660"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49" name="object 149"/>
          <p:cNvSpPr/>
          <p:nvPr/>
        </p:nvSpPr>
        <p:spPr>
          <a:xfrm>
            <a:off x="10024661" y="5580945"/>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0" name="object 150"/>
          <p:cNvSpPr/>
          <p:nvPr/>
        </p:nvSpPr>
        <p:spPr>
          <a:xfrm>
            <a:off x="10024660"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1" name="object 151"/>
          <p:cNvSpPr/>
          <p:nvPr/>
        </p:nvSpPr>
        <p:spPr>
          <a:xfrm>
            <a:off x="10078367" y="558334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2" name="object 152"/>
          <p:cNvSpPr/>
          <p:nvPr/>
        </p:nvSpPr>
        <p:spPr>
          <a:xfrm>
            <a:off x="10024660"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3" name="object 153"/>
          <p:cNvSpPr/>
          <p:nvPr/>
        </p:nvSpPr>
        <p:spPr>
          <a:xfrm>
            <a:off x="10024661" y="56035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4" name="object 154"/>
          <p:cNvSpPr/>
          <p:nvPr/>
        </p:nvSpPr>
        <p:spPr>
          <a:xfrm>
            <a:off x="10024660"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5" name="object 155"/>
          <p:cNvSpPr/>
          <p:nvPr/>
        </p:nvSpPr>
        <p:spPr>
          <a:xfrm>
            <a:off x="10078367" y="560457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6" name="object 156"/>
          <p:cNvSpPr/>
          <p:nvPr/>
        </p:nvSpPr>
        <p:spPr>
          <a:xfrm>
            <a:off x="10024660"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7" name="object 157"/>
          <p:cNvSpPr/>
          <p:nvPr/>
        </p:nvSpPr>
        <p:spPr>
          <a:xfrm>
            <a:off x="10024661" y="5624689"/>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8" name="object 158"/>
          <p:cNvSpPr/>
          <p:nvPr/>
        </p:nvSpPr>
        <p:spPr>
          <a:xfrm>
            <a:off x="10024660"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59" name="object 159"/>
          <p:cNvSpPr/>
          <p:nvPr/>
        </p:nvSpPr>
        <p:spPr>
          <a:xfrm>
            <a:off x="10078367" y="562580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0" name="object 160"/>
          <p:cNvSpPr/>
          <p:nvPr/>
        </p:nvSpPr>
        <p:spPr>
          <a:xfrm>
            <a:off x="10024660"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1" name="object 161"/>
          <p:cNvSpPr/>
          <p:nvPr/>
        </p:nvSpPr>
        <p:spPr>
          <a:xfrm>
            <a:off x="10024661" y="5645856"/>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2" name="object 162"/>
          <p:cNvSpPr/>
          <p:nvPr/>
        </p:nvSpPr>
        <p:spPr>
          <a:xfrm>
            <a:off x="10024660"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3" name="object 163"/>
          <p:cNvSpPr/>
          <p:nvPr/>
        </p:nvSpPr>
        <p:spPr>
          <a:xfrm>
            <a:off x="10078367" y="5647532"/>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4" name="object 164"/>
          <p:cNvSpPr/>
          <p:nvPr/>
        </p:nvSpPr>
        <p:spPr>
          <a:xfrm>
            <a:off x="10024660"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5" name="object 165"/>
          <p:cNvSpPr/>
          <p:nvPr/>
        </p:nvSpPr>
        <p:spPr>
          <a:xfrm>
            <a:off x="10024661" y="5667022"/>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6" name="object 166"/>
          <p:cNvSpPr/>
          <p:nvPr/>
        </p:nvSpPr>
        <p:spPr>
          <a:xfrm>
            <a:off x="10024660"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7" name="object 167"/>
          <p:cNvSpPr/>
          <p:nvPr/>
        </p:nvSpPr>
        <p:spPr>
          <a:xfrm>
            <a:off x="10078367" y="566876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8" name="object 168"/>
          <p:cNvSpPr/>
          <p:nvPr/>
        </p:nvSpPr>
        <p:spPr>
          <a:xfrm>
            <a:off x="10024660"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69" name="object 169"/>
          <p:cNvSpPr/>
          <p:nvPr/>
        </p:nvSpPr>
        <p:spPr>
          <a:xfrm>
            <a:off x="10024661" y="5688189"/>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0" name="object 170"/>
          <p:cNvSpPr/>
          <p:nvPr/>
        </p:nvSpPr>
        <p:spPr>
          <a:xfrm>
            <a:off x="10024660"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1" name="object 171"/>
          <p:cNvSpPr/>
          <p:nvPr/>
        </p:nvSpPr>
        <p:spPr>
          <a:xfrm>
            <a:off x="10078367" y="5689993"/>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2" name="object 172"/>
          <p:cNvSpPr/>
          <p:nvPr/>
        </p:nvSpPr>
        <p:spPr>
          <a:xfrm>
            <a:off x="10024660"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3" name="object 173"/>
          <p:cNvSpPr/>
          <p:nvPr/>
        </p:nvSpPr>
        <p:spPr>
          <a:xfrm>
            <a:off x="10024661" y="5709356"/>
            <a:ext cx="7761" cy="4233"/>
          </a:xfrm>
          <a:custGeom>
            <a:avLst/>
            <a:gdLst/>
            <a:ahLst/>
            <a:cxnLst/>
            <a:rect l="l" t="t" r="r" b="b"/>
            <a:pathLst>
              <a:path w="6984" h="3810">
                <a:moveTo>
                  <a:pt x="0" y="3809"/>
                </a:moveTo>
                <a:lnTo>
                  <a:pt x="6896" y="3809"/>
                </a:lnTo>
                <a:lnTo>
                  <a:pt x="6896"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4" name="object 174"/>
          <p:cNvSpPr/>
          <p:nvPr/>
        </p:nvSpPr>
        <p:spPr>
          <a:xfrm>
            <a:off x="10024660"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5" name="object 175"/>
          <p:cNvSpPr/>
          <p:nvPr/>
        </p:nvSpPr>
        <p:spPr>
          <a:xfrm>
            <a:off x="10078367" y="5711719"/>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6" name="object 176"/>
          <p:cNvSpPr/>
          <p:nvPr/>
        </p:nvSpPr>
        <p:spPr>
          <a:xfrm>
            <a:off x="10024660"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7" name="object 177"/>
          <p:cNvSpPr/>
          <p:nvPr/>
        </p:nvSpPr>
        <p:spPr>
          <a:xfrm>
            <a:off x="10024661" y="57319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8" name="object 178"/>
          <p:cNvSpPr/>
          <p:nvPr/>
        </p:nvSpPr>
        <p:spPr>
          <a:xfrm>
            <a:off x="10024660"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79" name="object 179"/>
          <p:cNvSpPr/>
          <p:nvPr/>
        </p:nvSpPr>
        <p:spPr>
          <a:xfrm>
            <a:off x="10078367" y="573295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0" name="object 180"/>
          <p:cNvSpPr/>
          <p:nvPr/>
        </p:nvSpPr>
        <p:spPr>
          <a:xfrm>
            <a:off x="10024660"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1" name="object 181"/>
          <p:cNvSpPr/>
          <p:nvPr/>
        </p:nvSpPr>
        <p:spPr>
          <a:xfrm>
            <a:off x="10024661" y="57531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2" name="object 182"/>
          <p:cNvSpPr/>
          <p:nvPr/>
        </p:nvSpPr>
        <p:spPr>
          <a:xfrm>
            <a:off x="10024660"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3" name="object 183"/>
          <p:cNvSpPr/>
          <p:nvPr/>
        </p:nvSpPr>
        <p:spPr>
          <a:xfrm>
            <a:off x="10078367" y="5754181"/>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4" name="object 184"/>
          <p:cNvSpPr/>
          <p:nvPr/>
        </p:nvSpPr>
        <p:spPr>
          <a:xfrm>
            <a:off x="10024660"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5" name="object 185"/>
          <p:cNvSpPr/>
          <p:nvPr/>
        </p:nvSpPr>
        <p:spPr>
          <a:xfrm>
            <a:off x="10024661" y="5774267"/>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6" name="object 186"/>
          <p:cNvSpPr/>
          <p:nvPr/>
        </p:nvSpPr>
        <p:spPr>
          <a:xfrm>
            <a:off x="10024660"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7" name="object 187"/>
          <p:cNvSpPr/>
          <p:nvPr/>
        </p:nvSpPr>
        <p:spPr>
          <a:xfrm>
            <a:off x="10078367" y="5775782"/>
            <a:ext cx="112889" cy="0"/>
          </a:xfrm>
          <a:custGeom>
            <a:avLst/>
            <a:gdLst/>
            <a:ahLst/>
            <a:cxnLst/>
            <a:rect l="l" t="t" r="r" b="b"/>
            <a:pathLst>
              <a:path w="101600">
                <a:moveTo>
                  <a:pt x="0" y="0"/>
                </a:moveTo>
                <a:lnTo>
                  <a:pt x="101422"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8" name="object 188"/>
          <p:cNvSpPr/>
          <p:nvPr/>
        </p:nvSpPr>
        <p:spPr>
          <a:xfrm>
            <a:off x="10024660"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89" name="object 189"/>
          <p:cNvSpPr/>
          <p:nvPr/>
        </p:nvSpPr>
        <p:spPr>
          <a:xfrm>
            <a:off x="10024661" y="5795433"/>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0" name="object 190"/>
          <p:cNvSpPr/>
          <p:nvPr/>
        </p:nvSpPr>
        <p:spPr>
          <a:xfrm>
            <a:off x="10024660"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1" name="object 191"/>
          <p:cNvSpPr/>
          <p:nvPr/>
        </p:nvSpPr>
        <p:spPr>
          <a:xfrm>
            <a:off x="10078367" y="5797137"/>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2" name="object 192"/>
          <p:cNvSpPr/>
          <p:nvPr/>
        </p:nvSpPr>
        <p:spPr>
          <a:xfrm>
            <a:off x="10024660"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3" name="object 193"/>
          <p:cNvSpPr/>
          <p:nvPr/>
        </p:nvSpPr>
        <p:spPr>
          <a:xfrm>
            <a:off x="10024661" y="5816600"/>
            <a:ext cx="7761" cy="2822"/>
          </a:xfrm>
          <a:custGeom>
            <a:avLst/>
            <a:gdLst/>
            <a:ahLst/>
            <a:cxnLst/>
            <a:rect l="l" t="t" r="r" b="b"/>
            <a:pathLst>
              <a:path w="6984" h="2539">
                <a:moveTo>
                  <a:pt x="0" y="2540"/>
                </a:moveTo>
                <a:lnTo>
                  <a:pt x="6896" y="2540"/>
                </a:lnTo>
                <a:lnTo>
                  <a:pt x="6896"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4" name="object 194"/>
          <p:cNvSpPr/>
          <p:nvPr/>
        </p:nvSpPr>
        <p:spPr>
          <a:xfrm>
            <a:off x="10024660"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5" name="object 195"/>
          <p:cNvSpPr/>
          <p:nvPr/>
        </p:nvSpPr>
        <p:spPr>
          <a:xfrm>
            <a:off x="10078367" y="5818368"/>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6" name="object 196"/>
          <p:cNvSpPr/>
          <p:nvPr/>
        </p:nvSpPr>
        <p:spPr>
          <a:xfrm>
            <a:off x="10024660"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7" name="object 197"/>
          <p:cNvSpPr/>
          <p:nvPr/>
        </p:nvSpPr>
        <p:spPr>
          <a:xfrm>
            <a:off x="10024661" y="5837767"/>
            <a:ext cx="7761" cy="4233"/>
          </a:xfrm>
          <a:custGeom>
            <a:avLst/>
            <a:gdLst/>
            <a:ahLst/>
            <a:cxnLst/>
            <a:rect l="l" t="t" r="r" b="b"/>
            <a:pathLst>
              <a:path w="6984" h="3810">
                <a:moveTo>
                  <a:pt x="0" y="3810"/>
                </a:moveTo>
                <a:lnTo>
                  <a:pt x="6896" y="3810"/>
                </a:lnTo>
                <a:lnTo>
                  <a:pt x="6896"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8" name="object 198"/>
          <p:cNvSpPr/>
          <p:nvPr/>
        </p:nvSpPr>
        <p:spPr>
          <a:xfrm>
            <a:off x="10024660"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199" name="object 199"/>
          <p:cNvSpPr/>
          <p:nvPr/>
        </p:nvSpPr>
        <p:spPr>
          <a:xfrm>
            <a:off x="10078367" y="5839846"/>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0" name="object 200"/>
          <p:cNvSpPr/>
          <p:nvPr/>
        </p:nvSpPr>
        <p:spPr>
          <a:xfrm>
            <a:off x="10024660"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1" name="object 201"/>
          <p:cNvSpPr/>
          <p:nvPr/>
        </p:nvSpPr>
        <p:spPr>
          <a:xfrm>
            <a:off x="10024661" y="5860343"/>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2" name="object 202"/>
          <p:cNvSpPr/>
          <p:nvPr/>
        </p:nvSpPr>
        <p:spPr>
          <a:xfrm>
            <a:off x="10024660"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3" name="object 203"/>
          <p:cNvSpPr/>
          <p:nvPr/>
        </p:nvSpPr>
        <p:spPr>
          <a:xfrm>
            <a:off x="10078367" y="5861200"/>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4" name="object 204"/>
          <p:cNvSpPr/>
          <p:nvPr/>
        </p:nvSpPr>
        <p:spPr>
          <a:xfrm>
            <a:off x="10024660"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5" name="object 205"/>
          <p:cNvSpPr/>
          <p:nvPr/>
        </p:nvSpPr>
        <p:spPr>
          <a:xfrm>
            <a:off x="10024661" y="5881510"/>
            <a:ext cx="7761" cy="2822"/>
          </a:xfrm>
          <a:custGeom>
            <a:avLst/>
            <a:gdLst/>
            <a:ahLst/>
            <a:cxnLst/>
            <a:rect l="l" t="t" r="r" b="b"/>
            <a:pathLst>
              <a:path w="6984" h="2539">
                <a:moveTo>
                  <a:pt x="0" y="2539"/>
                </a:moveTo>
                <a:lnTo>
                  <a:pt x="6896" y="2539"/>
                </a:lnTo>
                <a:lnTo>
                  <a:pt x="6896"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6" name="object 206"/>
          <p:cNvSpPr/>
          <p:nvPr/>
        </p:nvSpPr>
        <p:spPr>
          <a:xfrm>
            <a:off x="10024660"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7" name="object 207"/>
          <p:cNvSpPr/>
          <p:nvPr/>
        </p:nvSpPr>
        <p:spPr>
          <a:xfrm>
            <a:off x="10078367" y="5882554"/>
            <a:ext cx="112889" cy="0"/>
          </a:xfrm>
          <a:custGeom>
            <a:avLst/>
            <a:gdLst/>
            <a:ahLst/>
            <a:cxnLst/>
            <a:rect l="l" t="t" r="r" b="b"/>
            <a:pathLst>
              <a:path w="101600">
                <a:moveTo>
                  <a:pt x="0" y="0"/>
                </a:moveTo>
                <a:lnTo>
                  <a:pt x="101422"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8" name="object 208"/>
          <p:cNvSpPr/>
          <p:nvPr/>
        </p:nvSpPr>
        <p:spPr>
          <a:xfrm>
            <a:off x="10259779" y="5521409"/>
            <a:ext cx="200378" cy="414867"/>
          </a:xfrm>
          <a:custGeom>
            <a:avLst/>
            <a:gdLst/>
            <a:ahLst/>
            <a:cxnLst/>
            <a:rect l="l" t="t" r="r" b="b"/>
            <a:pathLst>
              <a:path w="180340" h="373379">
                <a:moveTo>
                  <a:pt x="0" y="0"/>
                </a:moveTo>
                <a:lnTo>
                  <a:pt x="179755" y="0"/>
                </a:lnTo>
                <a:lnTo>
                  <a:pt x="179755" y="372771"/>
                </a:lnTo>
                <a:lnTo>
                  <a:pt x="0" y="37277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09" name="object 209"/>
          <p:cNvSpPr/>
          <p:nvPr/>
        </p:nvSpPr>
        <p:spPr>
          <a:xfrm>
            <a:off x="10259779"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0" name="object 210"/>
          <p:cNvSpPr/>
          <p:nvPr/>
        </p:nvSpPr>
        <p:spPr>
          <a:xfrm>
            <a:off x="10459508" y="5522615"/>
            <a:ext cx="0" cy="420511"/>
          </a:xfrm>
          <a:custGeom>
            <a:avLst/>
            <a:gdLst/>
            <a:ahLst/>
            <a:cxnLst/>
            <a:rect l="l" t="t" r="r" b="b"/>
            <a:pathLst>
              <a:path h="378460">
                <a:moveTo>
                  <a:pt x="0" y="0"/>
                </a:moveTo>
                <a:lnTo>
                  <a:pt x="0" y="378381"/>
                </a:lnTo>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1" name="object 211"/>
          <p:cNvSpPr/>
          <p:nvPr/>
        </p:nvSpPr>
        <p:spPr>
          <a:xfrm>
            <a:off x="10253528" y="5521410"/>
            <a:ext cx="212372" cy="45861"/>
          </a:xfrm>
          <a:custGeom>
            <a:avLst/>
            <a:gdLst/>
            <a:ahLst/>
            <a:cxnLst/>
            <a:rect l="l" t="t" r="r" b="b"/>
            <a:pathLst>
              <a:path w="191134" h="41275">
                <a:moveTo>
                  <a:pt x="0" y="41104"/>
                </a:moveTo>
                <a:lnTo>
                  <a:pt x="190830" y="41104"/>
                </a:lnTo>
                <a:lnTo>
                  <a:pt x="190830" y="0"/>
                </a:lnTo>
                <a:lnTo>
                  <a:pt x="0" y="0"/>
                </a:lnTo>
                <a:lnTo>
                  <a:pt x="0" y="41104"/>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2" name="object 212"/>
          <p:cNvSpPr/>
          <p:nvPr/>
        </p:nvSpPr>
        <p:spPr>
          <a:xfrm>
            <a:off x="10253528" y="5920079"/>
            <a:ext cx="212372" cy="0"/>
          </a:xfrm>
          <a:custGeom>
            <a:avLst/>
            <a:gdLst/>
            <a:ahLst/>
            <a:cxnLst/>
            <a:rect l="l" t="t" r="r" b="b"/>
            <a:pathLst>
              <a:path w="191134">
                <a:moveTo>
                  <a:pt x="0" y="0"/>
                </a:moveTo>
                <a:lnTo>
                  <a:pt x="190830" y="0"/>
                </a:lnTo>
              </a:path>
            </a:pathLst>
          </a:custGeom>
          <a:ln w="413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3" name="object 213"/>
          <p:cNvSpPr/>
          <p:nvPr/>
        </p:nvSpPr>
        <p:spPr>
          <a:xfrm>
            <a:off x="10253528" y="5944006"/>
            <a:ext cx="35278" cy="14111"/>
          </a:xfrm>
          <a:custGeom>
            <a:avLst/>
            <a:gdLst/>
            <a:ahLst/>
            <a:cxnLst/>
            <a:rect l="l" t="t" r="r" b="b"/>
            <a:pathLst>
              <a:path w="31750" h="12700">
                <a:moveTo>
                  <a:pt x="0" y="0"/>
                </a:moveTo>
                <a:lnTo>
                  <a:pt x="31254" y="0"/>
                </a:lnTo>
                <a:lnTo>
                  <a:pt x="3125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4" name="object 214"/>
          <p:cNvSpPr/>
          <p:nvPr/>
        </p:nvSpPr>
        <p:spPr>
          <a:xfrm>
            <a:off x="10431244" y="5944006"/>
            <a:ext cx="34572" cy="14111"/>
          </a:xfrm>
          <a:custGeom>
            <a:avLst/>
            <a:gdLst/>
            <a:ahLst/>
            <a:cxnLst/>
            <a:rect l="l" t="t" r="r" b="b"/>
            <a:pathLst>
              <a:path w="31115" h="12700">
                <a:moveTo>
                  <a:pt x="0" y="0"/>
                </a:moveTo>
                <a:lnTo>
                  <a:pt x="30886" y="0"/>
                </a:lnTo>
                <a:lnTo>
                  <a:pt x="308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5" name="object 215"/>
          <p:cNvSpPr/>
          <p:nvPr/>
        </p:nvSpPr>
        <p:spPr>
          <a:xfrm>
            <a:off x="10276542" y="55887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6" name="object 216"/>
          <p:cNvSpPr/>
          <p:nvPr/>
        </p:nvSpPr>
        <p:spPr>
          <a:xfrm>
            <a:off x="10276543" y="5580945"/>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7" name="object 217"/>
          <p:cNvSpPr/>
          <p:nvPr/>
        </p:nvSpPr>
        <p:spPr>
          <a:xfrm>
            <a:off x="10276542" y="5578121"/>
            <a:ext cx="166511" cy="0"/>
          </a:xfrm>
          <a:custGeom>
            <a:avLst/>
            <a:gdLst/>
            <a:ahLst/>
            <a:cxnLst/>
            <a:rect l="l" t="t" r="r" b="b"/>
            <a:pathLst>
              <a:path w="149859">
                <a:moveTo>
                  <a:pt x="0" y="0"/>
                </a:moveTo>
                <a:lnTo>
                  <a:pt x="149758" y="0"/>
                </a:lnTo>
              </a:path>
            </a:pathLst>
          </a:custGeom>
          <a:ln w="508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8" name="object 218"/>
          <p:cNvSpPr/>
          <p:nvPr/>
        </p:nvSpPr>
        <p:spPr>
          <a:xfrm>
            <a:off x="10330263" y="5583344"/>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19" name="object 219"/>
          <p:cNvSpPr/>
          <p:nvPr/>
        </p:nvSpPr>
        <p:spPr>
          <a:xfrm>
            <a:off x="10276542" y="560987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0" name="object 220"/>
          <p:cNvSpPr/>
          <p:nvPr/>
        </p:nvSpPr>
        <p:spPr>
          <a:xfrm>
            <a:off x="10276543" y="56035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1" name="object 221"/>
          <p:cNvSpPr/>
          <p:nvPr/>
        </p:nvSpPr>
        <p:spPr>
          <a:xfrm>
            <a:off x="10276542" y="559928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2" name="object 222"/>
          <p:cNvSpPr/>
          <p:nvPr/>
        </p:nvSpPr>
        <p:spPr>
          <a:xfrm>
            <a:off x="10330263" y="5604576"/>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3" name="object 223"/>
          <p:cNvSpPr/>
          <p:nvPr/>
        </p:nvSpPr>
        <p:spPr>
          <a:xfrm>
            <a:off x="10276542" y="563103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4" name="object 224"/>
          <p:cNvSpPr/>
          <p:nvPr/>
        </p:nvSpPr>
        <p:spPr>
          <a:xfrm>
            <a:off x="10276543" y="5624689"/>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5" name="object 225"/>
          <p:cNvSpPr/>
          <p:nvPr/>
        </p:nvSpPr>
        <p:spPr>
          <a:xfrm>
            <a:off x="10276542" y="56211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6" name="object 226"/>
          <p:cNvSpPr/>
          <p:nvPr/>
        </p:nvSpPr>
        <p:spPr>
          <a:xfrm>
            <a:off x="10330263" y="5625807"/>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7" name="object 227"/>
          <p:cNvSpPr/>
          <p:nvPr/>
        </p:nvSpPr>
        <p:spPr>
          <a:xfrm>
            <a:off x="10276542" y="565220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8" name="object 228"/>
          <p:cNvSpPr/>
          <p:nvPr/>
        </p:nvSpPr>
        <p:spPr>
          <a:xfrm>
            <a:off x="10276543" y="5645856"/>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29" name="object 229"/>
          <p:cNvSpPr/>
          <p:nvPr/>
        </p:nvSpPr>
        <p:spPr>
          <a:xfrm>
            <a:off x="10276542" y="56423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0" name="object 230"/>
          <p:cNvSpPr/>
          <p:nvPr/>
        </p:nvSpPr>
        <p:spPr>
          <a:xfrm>
            <a:off x="10330263" y="5647532"/>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1" name="object 231"/>
          <p:cNvSpPr/>
          <p:nvPr/>
        </p:nvSpPr>
        <p:spPr>
          <a:xfrm>
            <a:off x="10276542" y="56740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2" name="object 232"/>
          <p:cNvSpPr/>
          <p:nvPr/>
        </p:nvSpPr>
        <p:spPr>
          <a:xfrm>
            <a:off x="10276543" y="5667022"/>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3" name="object 233"/>
          <p:cNvSpPr/>
          <p:nvPr/>
        </p:nvSpPr>
        <p:spPr>
          <a:xfrm>
            <a:off x="10276542" y="56634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4" name="object 234"/>
          <p:cNvSpPr/>
          <p:nvPr/>
        </p:nvSpPr>
        <p:spPr>
          <a:xfrm>
            <a:off x="10330263" y="5668763"/>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5" name="object 235"/>
          <p:cNvSpPr/>
          <p:nvPr/>
        </p:nvSpPr>
        <p:spPr>
          <a:xfrm>
            <a:off x="10276542" y="5695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6" name="object 236"/>
          <p:cNvSpPr/>
          <p:nvPr/>
        </p:nvSpPr>
        <p:spPr>
          <a:xfrm>
            <a:off x="10276543" y="5688189"/>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7" name="object 237"/>
          <p:cNvSpPr/>
          <p:nvPr/>
        </p:nvSpPr>
        <p:spPr>
          <a:xfrm>
            <a:off x="10276542" y="56846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8" name="object 238"/>
          <p:cNvSpPr/>
          <p:nvPr/>
        </p:nvSpPr>
        <p:spPr>
          <a:xfrm>
            <a:off x="10330263" y="5689993"/>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39" name="object 239"/>
          <p:cNvSpPr/>
          <p:nvPr/>
        </p:nvSpPr>
        <p:spPr>
          <a:xfrm>
            <a:off x="10276542" y="57171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0" name="object 240"/>
          <p:cNvSpPr/>
          <p:nvPr/>
        </p:nvSpPr>
        <p:spPr>
          <a:xfrm>
            <a:off x="10276543" y="5709356"/>
            <a:ext cx="7761" cy="4233"/>
          </a:xfrm>
          <a:custGeom>
            <a:avLst/>
            <a:gdLst/>
            <a:ahLst/>
            <a:cxnLst/>
            <a:rect l="l" t="t" r="r" b="b"/>
            <a:pathLst>
              <a:path w="6984" h="3810">
                <a:moveTo>
                  <a:pt x="0" y="3809"/>
                </a:moveTo>
                <a:lnTo>
                  <a:pt x="6908" y="3809"/>
                </a:lnTo>
                <a:lnTo>
                  <a:pt x="6908" y="0"/>
                </a:lnTo>
                <a:lnTo>
                  <a:pt x="0" y="0"/>
                </a:lnTo>
                <a:lnTo>
                  <a:pt x="0" y="380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1" name="object 241"/>
          <p:cNvSpPr/>
          <p:nvPr/>
        </p:nvSpPr>
        <p:spPr>
          <a:xfrm>
            <a:off x="10276542" y="57058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2" name="object 242"/>
          <p:cNvSpPr/>
          <p:nvPr/>
        </p:nvSpPr>
        <p:spPr>
          <a:xfrm>
            <a:off x="10330263" y="5711719"/>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3" name="object 243"/>
          <p:cNvSpPr/>
          <p:nvPr/>
        </p:nvSpPr>
        <p:spPr>
          <a:xfrm>
            <a:off x="10276542" y="573828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4" name="object 244"/>
          <p:cNvSpPr/>
          <p:nvPr/>
        </p:nvSpPr>
        <p:spPr>
          <a:xfrm>
            <a:off x="10276543" y="57319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5" name="object 245"/>
          <p:cNvSpPr/>
          <p:nvPr/>
        </p:nvSpPr>
        <p:spPr>
          <a:xfrm>
            <a:off x="10276542" y="5727699"/>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6" name="object 246"/>
          <p:cNvSpPr/>
          <p:nvPr/>
        </p:nvSpPr>
        <p:spPr>
          <a:xfrm>
            <a:off x="10330263" y="5732950"/>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7" name="object 247"/>
          <p:cNvSpPr/>
          <p:nvPr/>
        </p:nvSpPr>
        <p:spPr>
          <a:xfrm>
            <a:off x="10276542" y="57594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8" name="object 248"/>
          <p:cNvSpPr/>
          <p:nvPr/>
        </p:nvSpPr>
        <p:spPr>
          <a:xfrm>
            <a:off x="10276543" y="57531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49" name="object 249"/>
          <p:cNvSpPr/>
          <p:nvPr/>
        </p:nvSpPr>
        <p:spPr>
          <a:xfrm>
            <a:off x="10276542" y="57495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0" name="object 250"/>
          <p:cNvSpPr/>
          <p:nvPr/>
        </p:nvSpPr>
        <p:spPr>
          <a:xfrm>
            <a:off x="10330263" y="5754181"/>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1" name="object 251"/>
          <p:cNvSpPr/>
          <p:nvPr/>
        </p:nvSpPr>
        <p:spPr>
          <a:xfrm>
            <a:off x="10276542" y="578061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2" name="object 252"/>
          <p:cNvSpPr/>
          <p:nvPr/>
        </p:nvSpPr>
        <p:spPr>
          <a:xfrm>
            <a:off x="10276543" y="5774267"/>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3" name="object 253"/>
          <p:cNvSpPr/>
          <p:nvPr/>
        </p:nvSpPr>
        <p:spPr>
          <a:xfrm>
            <a:off x="10276542" y="57707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4" name="object 254"/>
          <p:cNvSpPr/>
          <p:nvPr/>
        </p:nvSpPr>
        <p:spPr>
          <a:xfrm>
            <a:off x="10330263" y="5775782"/>
            <a:ext cx="112889" cy="0"/>
          </a:xfrm>
          <a:custGeom>
            <a:avLst/>
            <a:gdLst/>
            <a:ahLst/>
            <a:cxnLst/>
            <a:rect l="l" t="t" r="r" b="b"/>
            <a:pathLst>
              <a:path w="101600">
                <a:moveTo>
                  <a:pt x="0" y="0"/>
                </a:moveTo>
                <a:lnTo>
                  <a:pt x="101409" y="0"/>
                </a:lnTo>
              </a:path>
            </a:pathLst>
          </a:custGeom>
          <a:ln w="333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5" name="object 255"/>
          <p:cNvSpPr/>
          <p:nvPr/>
        </p:nvSpPr>
        <p:spPr>
          <a:xfrm>
            <a:off x="10276542" y="5802489"/>
            <a:ext cx="166511" cy="0"/>
          </a:xfrm>
          <a:custGeom>
            <a:avLst/>
            <a:gdLst/>
            <a:ahLst/>
            <a:cxnLst/>
            <a:rect l="l" t="t" r="r" b="b"/>
            <a:pathLst>
              <a:path w="149859">
                <a:moveTo>
                  <a:pt x="0" y="0"/>
                </a:moveTo>
                <a:lnTo>
                  <a:pt x="149758" y="0"/>
                </a:lnTo>
              </a:path>
            </a:pathLst>
          </a:custGeom>
          <a:ln w="762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6" name="object 256"/>
          <p:cNvSpPr/>
          <p:nvPr/>
        </p:nvSpPr>
        <p:spPr>
          <a:xfrm>
            <a:off x="10276543" y="5795433"/>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7" name="object 257"/>
          <p:cNvSpPr/>
          <p:nvPr/>
        </p:nvSpPr>
        <p:spPr>
          <a:xfrm>
            <a:off x="10276542" y="5791906"/>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8" name="object 258"/>
          <p:cNvSpPr/>
          <p:nvPr/>
        </p:nvSpPr>
        <p:spPr>
          <a:xfrm>
            <a:off x="10330263" y="5797137"/>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59" name="object 259"/>
          <p:cNvSpPr/>
          <p:nvPr/>
        </p:nvSpPr>
        <p:spPr>
          <a:xfrm>
            <a:off x="10276542" y="582294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0" name="object 260"/>
          <p:cNvSpPr/>
          <p:nvPr/>
        </p:nvSpPr>
        <p:spPr>
          <a:xfrm>
            <a:off x="10276543" y="5816600"/>
            <a:ext cx="7761" cy="2822"/>
          </a:xfrm>
          <a:custGeom>
            <a:avLst/>
            <a:gdLst/>
            <a:ahLst/>
            <a:cxnLst/>
            <a:rect l="l" t="t" r="r" b="b"/>
            <a:pathLst>
              <a:path w="6984" h="2539">
                <a:moveTo>
                  <a:pt x="0" y="2540"/>
                </a:moveTo>
                <a:lnTo>
                  <a:pt x="6908" y="2540"/>
                </a:lnTo>
                <a:lnTo>
                  <a:pt x="6908" y="0"/>
                </a:lnTo>
                <a:lnTo>
                  <a:pt x="0" y="0"/>
                </a:lnTo>
                <a:lnTo>
                  <a:pt x="0" y="254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1" name="object 261"/>
          <p:cNvSpPr/>
          <p:nvPr/>
        </p:nvSpPr>
        <p:spPr>
          <a:xfrm>
            <a:off x="10276542" y="5813072"/>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2" name="object 262"/>
          <p:cNvSpPr/>
          <p:nvPr/>
        </p:nvSpPr>
        <p:spPr>
          <a:xfrm>
            <a:off x="10330263" y="5818368"/>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3" name="object 263"/>
          <p:cNvSpPr/>
          <p:nvPr/>
        </p:nvSpPr>
        <p:spPr>
          <a:xfrm>
            <a:off x="10276542" y="5845528"/>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4" name="object 264"/>
          <p:cNvSpPr/>
          <p:nvPr/>
        </p:nvSpPr>
        <p:spPr>
          <a:xfrm>
            <a:off x="10276543" y="5837767"/>
            <a:ext cx="7761" cy="4233"/>
          </a:xfrm>
          <a:custGeom>
            <a:avLst/>
            <a:gdLst/>
            <a:ahLst/>
            <a:cxnLst/>
            <a:rect l="l" t="t" r="r" b="b"/>
            <a:pathLst>
              <a:path w="6984" h="3810">
                <a:moveTo>
                  <a:pt x="0" y="3810"/>
                </a:moveTo>
                <a:lnTo>
                  <a:pt x="6908" y="3810"/>
                </a:lnTo>
                <a:lnTo>
                  <a:pt x="6908" y="0"/>
                </a:lnTo>
                <a:lnTo>
                  <a:pt x="0" y="0"/>
                </a:lnTo>
                <a:lnTo>
                  <a:pt x="0" y="381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5" name="object 265"/>
          <p:cNvSpPr/>
          <p:nvPr/>
        </p:nvSpPr>
        <p:spPr>
          <a:xfrm>
            <a:off x="10276542" y="5834239"/>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6" name="object 266"/>
          <p:cNvSpPr/>
          <p:nvPr/>
        </p:nvSpPr>
        <p:spPr>
          <a:xfrm>
            <a:off x="10330263" y="5839846"/>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7" name="object 267"/>
          <p:cNvSpPr/>
          <p:nvPr/>
        </p:nvSpPr>
        <p:spPr>
          <a:xfrm>
            <a:off x="10276542" y="5866694"/>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8" name="object 268"/>
          <p:cNvSpPr/>
          <p:nvPr/>
        </p:nvSpPr>
        <p:spPr>
          <a:xfrm>
            <a:off x="10276543" y="5860343"/>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69" name="object 269"/>
          <p:cNvSpPr/>
          <p:nvPr/>
        </p:nvSpPr>
        <p:spPr>
          <a:xfrm>
            <a:off x="10276542" y="5856111"/>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0" name="object 270"/>
          <p:cNvSpPr/>
          <p:nvPr/>
        </p:nvSpPr>
        <p:spPr>
          <a:xfrm>
            <a:off x="10330263" y="5861200"/>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1" name="object 271"/>
          <p:cNvSpPr/>
          <p:nvPr/>
        </p:nvSpPr>
        <p:spPr>
          <a:xfrm>
            <a:off x="10276542" y="5887861"/>
            <a:ext cx="166511" cy="0"/>
          </a:xfrm>
          <a:custGeom>
            <a:avLst/>
            <a:gdLst/>
            <a:ahLst/>
            <a:cxnLst/>
            <a:rect l="l" t="t" r="r" b="b"/>
            <a:pathLst>
              <a:path w="149859">
                <a:moveTo>
                  <a:pt x="0" y="0"/>
                </a:moveTo>
                <a:lnTo>
                  <a:pt x="149758" y="0"/>
                </a:lnTo>
              </a:path>
            </a:pathLst>
          </a:custGeom>
          <a:ln w="63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2" name="object 272"/>
          <p:cNvSpPr/>
          <p:nvPr/>
        </p:nvSpPr>
        <p:spPr>
          <a:xfrm>
            <a:off x="10276543" y="5881510"/>
            <a:ext cx="7761" cy="2822"/>
          </a:xfrm>
          <a:custGeom>
            <a:avLst/>
            <a:gdLst/>
            <a:ahLst/>
            <a:cxnLst/>
            <a:rect l="l" t="t" r="r" b="b"/>
            <a:pathLst>
              <a:path w="6984" h="2539">
                <a:moveTo>
                  <a:pt x="0" y="2539"/>
                </a:moveTo>
                <a:lnTo>
                  <a:pt x="6908" y="2539"/>
                </a:lnTo>
                <a:lnTo>
                  <a:pt x="6908" y="0"/>
                </a:lnTo>
                <a:lnTo>
                  <a:pt x="0" y="0"/>
                </a:lnTo>
                <a:lnTo>
                  <a:pt x="0" y="253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3" name="object 273"/>
          <p:cNvSpPr/>
          <p:nvPr/>
        </p:nvSpPr>
        <p:spPr>
          <a:xfrm>
            <a:off x="10276542" y="5877278"/>
            <a:ext cx="166511" cy="0"/>
          </a:xfrm>
          <a:custGeom>
            <a:avLst/>
            <a:gdLst/>
            <a:ahLst/>
            <a:cxnLst/>
            <a:rect l="l" t="t" r="r" b="b"/>
            <a:pathLst>
              <a:path w="149859">
                <a:moveTo>
                  <a:pt x="0" y="0"/>
                </a:moveTo>
                <a:lnTo>
                  <a:pt x="149758" y="0"/>
                </a:lnTo>
              </a:path>
            </a:pathLst>
          </a:custGeom>
          <a:ln w="76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4" name="object 274"/>
          <p:cNvSpPr/>
          <p:nvPr/>
        </p:nvSpPr>
        <p:spPr>
          <a:xfrm>
            <a:off x="10330263" y="5882554"/>
            <a:ext cx="112889" cy="0"/>
          </a:xfrm>
          <a:custGeom>
            <a:avLst/>
            <a:gdLst/>
            <a:ahLst/>
            <a:cxnLst/>
            <a:rect l="l" t="t" r="r" b="b"/>
            <a:pathLst>
              <a:path w="101600">
                <a:moveTo>
                  <a:pt x="0" y="0"/>
                </a:moveTo>
                <a:lnTo>
                  <a:pt x="101409" y="0"/>
                </a:lnTo>
              </a:path>
            </a:pathLst>
          </a:custGeom>
          <a:ln w="317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5" name="object 275"/>
          <p:cNvSpPr txBox="1">
            <a:spLocks noGrp="1"/>
          </p:cNvSpPr>
          <p:nvPr>
            <p:ph type="title"/>
          </p:nvPr>
        </p:nvSpPr>
        <p:spPr>
          <a:xfrm>
            <a:off x="1980395" y="206119"/>
            <a:ext cx="7720387" cy="629802"/>
          </a:xfrm>
          <a:prstGeom prst="rect">
            <a:avLst/>
          </a:prstGeom>
        </p:spPr>
        <p:txBody>
          <a:bodyPr vert="horz" wrap="square" lIns="0" tIns="14111" rIns="0" bIns="0" numCol="1" rtlCol="0" anchor="b" anchorCtr="0" compatLnSpc="1">
            <a:prstTxWarp prst="textNoShape">
              <a:avLst/>
            </a:prstTxWarp>
            <a:spAutoFit/>
          </a:bodyPr>
          <a:lstStyle/>
          <a:p>
            <a:pPr marL="14111">
              <a:lnSpc>
                <a:spcPct val="100000"/>
              </a:lnSpc>
              <a:spcBef>
                <a:spcPts val="111"/>
              </a:spcBef>
            </a:pPr>
            <a:r>
              <a:rPr sz="4000" b="1" dirty="0">
                <a:solidFill>
                  <a:schemeClr val="bg1"/>
                </a:solidFill>
              </a:rPr>
              <a:t>A </a:t>
            </a:r>
            <a:r>
              <a:rPr sz="4000" b="1" spc="-6" dirty="0">
                <a:solidFill>
                  <a:schemeClr val="bg1"/>
                </a:solidFill>
              </a:rPr>
              <a:t>Complete </a:t>
            </a:r>
            <a:r>
              <a:rPr sz="4000" b="1" dirty="0">
                <a:solidFill>
                  <a:schemeClr val="bg1"/>
                </a:solidFill>
              </a:rPr>
              <a:t>DL</a:t>
            </a:r>
            <a:r>
              <a:rPr sz="4000" b="1" spc="-422" dirty="0">
                <a:solidFill>
                  <a:schemeClr val="bg1"/>
                </a:solidFill>
              </a:rPr>
              <a:t> </a:t>
            </a:r>
            <a:r>
              <a:rPr sz="4000" b="1" spc="-6" dirty="0">
                <a:solidFill>
                  <a:schemeClr val="bg1"/>
                </a:solidFill>
              </a:rPr>
              <a:t>Platform</a:t>
            </a:r>
            <a:endParaRPr sz="4000" dirty="0">
              <a:solidFill>
                <a:schemeClr val="bg1"/>
              </a:solidFill>
            </a:endParaRPr>
          </a:p>
        </p:txBody>
      </p:sp>
      <p:sp>
        <p:nvSpPr>
          <p:cNvPr id="276" name="object 276"/>
          <p:cNvSpPr txBox="1"/>
          <p:nvPr/>
        </p:nvSpPr>
        <p:spPr>
          <a:xfrm>
            <a:off x="445036" y="992787"/>
            <a:ext cx="3662539" cy="419695"/>
          </a:xfrm>
          <a:prstGeom prst="rect">
            <a:avLst/>
          </a:prstGeom>
          <a:solidFill>
            <a:srgbClr val="76B900"/>
          </a:solidFill>
        </p:spPr>
        <p:txBody>
          <a:bodyPr vert="horz" wrap="square" lIns="0" tIns="9172" rIns="0" bIns="0" rtlCol="0">
            <a:spAutoFit/>
          </a:bodyPr>
          <a:lstStyle/>
          <a:p>
            <a:pPr marL="1163449" defTabSz="507995" fontAlgn="base">
              <a:spcBef>
                <a:spcPts val="72"/>
              </a:spcBef>
              <a:spcAft>
                <a:spcPct val="0"/>
              </a:spcAft>
            </a:pPr>
            <a:r>
              <a:rPr sz="2667" b="1" dirty="0">
                <a:solidFill>
                  <a:srgbClr val="FFFFFF"/>
                </a:solidFill>
                <a:latin typeface="Trebuchet MS"/>
                <a:ea typeface="MS PGothic" pitchFamily="34" charset="-128"/>
                <a:cs typeface="Trebuchet MS"/>
              </a:rPr>
              <a:t>MANAGE</a:t>
            </a:r>
            <a:endParaRPr sz="2667" dirty="0">
              <a:solidFill>
                <a:srgbClr val="FFFFFF"/>
              </a:solidFill>
              <a:latin typeface="Trebuchet MS"/>
              <a:ea typeface="MS PGothic" pitchFamily="34" charset="-128"/>
              <a:cs typeface="Trebuchet MS"/>
            </a:endParaRPr>
          </a:p>
        </p:txBody>
      </p:sp>
      <p:sp>
        <p:nvSpPr>
          <p:cNvPr id="277" name="object 277"/>
          <p:cNvSpPr/>
          <p:nvPr/>
        </p:nvSpPr>
        <p:spPr>
          <a:xfrm>
            <a:off x="4210474" y="1001960"/>
            <a:ext cx="3662539" cy="464961"/>
          </a:xfrm>
          <a:custGeom>
            <a:avLst/>
            <a:gdLst/>
            <a:ahLst/>
            <a:cxnLst/>
            <a:rect l="l" t="t" r="r" b="b"/>
            <a:pathLst>
              <a:path w="3296284" h="418465">
                <a:moveTo>
                  <a:pt x="0" y="0"/>
                </a:moveTo>
                <a:lnTo>
                  <a:pt x="3296132" y="0"/>
                </a:lnTo>
                <a:lnTo>
                  <a:pt x="3296132" y="418045"/>
                </a:lnTo>
                <a:lnTo>
                  <a:pt x="0" y="418045"/>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78" name="object 278"/>
          <p:cNvSpPr txBox="1"/>
          <p:nvPr/>
        </p:nvSpPr>
        <p:spPr>
          <a:xfrm>
            <a:off x="5559778" y="1001889"/>
            <a:ext cx="977900" cy="424682"/>
          </a:xfrm>
          <a:prstGeom prst="rect">
            <a:avLst/>
          </a:prstGeom>
        </p:spPr>
        <p:txBody>
          <a:bodyPr vert="horz" wrap="square" lIns="0" tIns="14111" rIns="0" bIns="0" rtlCol="0">
            <a:spAutoFit/>
          </a:bodyPr>
          <a:lstStyle/>
          <a:p>
            <a:pPr marL="14111" defTabSz="507995" fontAlgn="base">
              <a:spcBef>
                <a:spcPts val="111"/>
              </a:spcBef>
              <a:spcAft>
                <a:spcPct val="0"/>
              </a:spcAft>
            </a:pPr>
            <a:r>
              <a:rPr sz="2667" b="1" dirty="0">
                <a:solidFill>
                  <a:srgbClr val="FFFFFF"/>
                </a:solidFill>
                <a:latin typeface="Trebuchet MS"/>
                <a:ea typeface="MS PGothic" pitchFamily="34" charset="-128"/>
                <a:cs typeface="Trebuchet MS"/>
              </a:rPr>
              <a:t>TRAIN</a:t>
            </a:r>
            <a:endParaRPr sz="2667" dirty="0">
              <a:solidFill>
                <a:srgbClr val="FFFFFF"/>
              </a:solidFill>
              <a:latin typeface="Trebuchet MS"/>
              <a:ea typeface="MS PGothic" pitchFamily="34" charset="-128"/>
              <a:cs typeface="Trebuchet MS"/>
            </a:endParaRPr>
          </a:p>
        </p:txBody>
      </p:sp>
      <p:sp>
        <p:nvSpPr>
          <p:cNvPr id="279" name="object 279"/>
          <p:cNvSpPr txBox="1"/>
          <p:nvPr/>
        </p:nvSpPr>
        <p:spPr>
          <a:xfrm>
            <a:off x="7975896" y="992787"/>
            <a:ext cx="3662539" cy="419695"/>
          </a:xfrm>
          <a:prstGeom prst="rect">
            <a:avLst/>
          </a:prstGeom>
          <a:solidFill>
            <a:srgbClr val="76B900"/>
          </a:solidFill>
        </p:spPr>
        <p:txBody>
          <a:bodyPr vert="horz" wrap="square" lIns="0" tIns="9172" rIns="0" bIns="0" rtlCol="0">
            <a:spAutoFit/>
          </a:bodyPr>
          <a:lstStyle/>
          <a:p>
            <a:pPr marL="1210016" defTabSz="507995" fontAlgn="base">
              <a:spcBef>
                <a:spcPts val="72"/>
              </a:spcBef>
              <a:spcAft>
                <a:spcPct val="0"/>
              </a:spcAft>
            </a:pPr>
            <a:r>
              <a:rPr sz="2667" b="1" dirty="0">
                <a:solidFill>
                  <a:srgbClr val="FFFFFF"/>
                </a:solidFill>
                <a:latin typeface="Trebuchet MS"/>
                <a:ea typeface="MS PGothic" pitchFamily="34" charset="-128"/>
                <a:cs typeface="Trebuchet MS"/>
              </a:rPr>
              <a:t>DEPLOY</a:t>
            </a:r>
            <a:endParaRPr sz="2667" dirty="0">
              <a:solidFill>
                <a:srgbClr val="FFFFFF"/>
              </a:solidFill>
              <a:latin typeface="Trebuchet MS"/>
              <a:ea typeface="MS PGothic" pitchFamily="34" charset="-128"/>
              <a:cs typeface="Trebuchet MS"/>
            </a:endParaRPr>
          </a:p>
        </p:txBody>
      </p:sp>
      <p:sp>
        <p:nvSpPr>
          <p:cNvPr id="280" name="object 280"/>
          <p:cNvSpPr/>
          <p:nvPr/>
        </p:nvSpPr>
        <p:spPr>
          <a:xfrm>
            <a:off x="5544229" y="5882572"/>
            <a:ext cx="246736" cy="216419"/>
          </a:xfrm>
          <a:prstGeom prst="rect">
            <a:avLst/>
          </a:prstGeom>
          <a:blipFill>
            <a:blip r:embed="rId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1" name="object 281"/>
          <p:cNvSpPr/>
          <p:nvPr/>
        </p:nvSpPr>
        <p:spPr>
          <a:xfrm>
            <a:off x="5542838" y="5888304"/>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2" name="object 282"/>
          <p:cNvSpPr/>
          <p:nvPr/>
        </p:nvSpPr>
        <p:spPr>
          <a:xfrm>
            <a:off x="5541978" y="5917333"/>
            <a:ext cx="248136" cy="355640"/>
          </a:xfrm>
          <a:prstGeom prst="rect">
            <a:avLst/>
          </a:prstGeom>
          <a:blipFill>
            <a:blip r:embed="rId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3" name="object 283"/>
          <p:cNvSpPr/>
          <p:nvPr/>
        </p:nvSpPr>
        <p:spPr>
          <a:xfrm>
            <a:off x="5541365" y="5929493"/>
            <a:ext cx="247650" cy="371828"/>
          </a:xfrm>
          <a:custGeom>
            <a:avLst/>
            <a:gdLst/>
            <a:ahLst/>
            <a:cxnLst/>
            <a:rect l="l" t="t" r="r" b="b"/>
            <a:pathLst>
              <a:path w="222885" h="334645">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4" name="object 284"/>
          <p:cNvSpPr/>
          <p:nvPr/>
        </p:nvSpPr>
        <p:spPr>
          <a:xfrm>
            <a:off x="5547142" y="6083553"/>
            <a:ext cx="287161" cy="19756"/>
          </a:xfrm>
          <a:custGeom>
            <a:avLst/>
            <a:gdLst/>
            <a:ahLst/>
            <a:cxnLst/>
            <a:rect l="l" t="t" r="r" b="b"/>
            <a:pathLst>
              <a:path w="258445" h="17779">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5" name="object 285"/>
          <p:cNvSpPr/>
          <p:nvPr/>
        </p:nvSpPr>
        <p:spPr>
          <a:xfrm>
            <a:off x="5542599" y="6049770"/>
            <a:ext cx="281817" cy="255671"/>
          </a:xfrm>
          <a:prstGeom prst="rect">
            <a:avLst/>
          </a:prstGeom>
          <a:blipFill>
            <a:blip r:embed="rId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6" name="object 286"/>
          <p:cNvSpPr/>
          <p:nvPr/>
        </p:nvSpPr>
        <p:spPr>
          <a:xfrm>
            <a:off x="5816196" y="5833062"/>
            <a:ext cx="289983" cy="88900"/>
          </a:xfrm>
          <a:custGeom>
            <a:avLst/>
            <a:gdLst/>
            <a:ahLst/>
            <a:cxnLst/>
            <a:rect l="l" t="t" r="r" b="b"/>
            <a:pathLst>
              <a:path w="260985"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7" name="object 287"/>
          <p:cNvSpPr/>
          <p:nvPr/>
        </p:nvSpPr>
        <p:spPr>
          <a:xfrm>
            <a:off x="5818051" y="5929860"/>
            <a:ext cx="288572" cy="83961"/>
          </a:xfrm>
          <a:custGeom>
            <a:avLst/>
            <a:gdLst/>
            <a:ahLst/>
            <a:cxnLst/>
            <a:rect l="l" t="t" r="r" b="b"/>
            <a:pathLst>
              <a:path w="259714"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8" name="object 288"/>
          <p:cNvSpPr/>
          <p:nvPr/>
        </p:nvSpPr>
        <p:spPr>
          <a:xfrm>
            <a:off x="5812313" y="5863634"/>
            <a:ext cx="260350" cy="212372"/>
          </a:xfrm>
          <a:custGeom>
            <a:avLst/>
            <a:gdLst/>
            <a:ahLst/>
            <a:cxnLst/>
            <a:rect l="l" t="t" r="r" b="b"/>
            <a:pathLst>
              <a:path w="234314"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89" name="object 289"/>
          <p:cNvSpPr/>
          <p:nvPr/>
        </p:nvSpPr>
        <p:spPr>
          <a:xfrm>
            <a:off x="5808014" y="5868186"/>
            <a:ext cx="268817" cy="359128"/>
          </a:xfrm>
          <a:custGeom>
            <a:avLst/>
            <a:gdLst/>
            <a:ahLst/>
            <a:cxnLst/>
            <a:rect l="l" t="t" r="r" b="b"/>
            <a:pathLst>
              <a:path w="241935"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0" name="object 290"/>
          <p:cNvSpPr/>
          <p:nvPr/>
        </p:nvSpPr>
        <p:spPr>
          <a:xfrm>
            <a:off x="5815556" y="5951432"/>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1" name="object 291"/>
          <p:cNvSpPr/>
          <p:nvPr/>
        </p:nvSpPr>
        <p:spPr>
          <a:xfrm>
            <a:off x="5808050" y="5960923"/>
            <a:ext cx="268817" cy="352778"/>
          </a:xfrm>
          <a:custGeom>
            <a:avLst/>
            <a:gdLst/>
            <a:ahLst/>
            <a:cxnLst/>
            <a:rect l="l" t="t" r="r" b="b"/>
            <a:pathLst>
              <a:path w="241935"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2" name="object 292"/>
          <p:cNvSpPr/>
          <p:nvPr/>
        </p:nvSpPr>
        <p:spPr>
          <a:xfrm>
            <a:off x="5827124" y="6262646"/>
            <a:ext cx="275167" cy="89606"/>
          </a:xfrm>
          <a:custGeom>
            <a:avLst/>
            <a:gdLst/>
            <a:ahLst/>
            <a:cxnLst/>
            <a:rect l="l" t="t" r="r" b="b"/>
            <a:pathLst>
              <a:path w="247650" h="80645">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3" name="object 293"/>
          <p:cNvSpPr/>
          <p:nvPr/>
        </p:nvSpPr>
        <p:spPr>
          <a:xfrm>
            <a:off x="5815587" y="6112484"/>
            <a:ext cx="287161" cy="230717"/>
          </a:xfrm>
          <a:custGeom>
            <a:avLst/>
            <a:gdLst/>
            <a:ahLst/>
            <a:cxnLst/>
            <a:rect l="l" t="t" r="r" b="b"/>
            <a:pathLst>
              <a:path w="258445" h="207645">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4" name="object 294"/>
          <p:cNvSpPr/>
          <p:nvPr/>
        </p:nvSpPr>
        <p:spPr>
          <a:xfrm>
            <a:off x="5815024" y="6170769"/>
            <a:ext cx="283633" cy="86078"/>
          </a:xfrm>
          <a:custGeom>
            <a:avLst/>
            <a:gdLst/>
            <a:ahLst/>
            <a:cxnLst/>
            <a:rect l="l" t="t" r="r" b="b"/>
            <a:pathLst>
              <a:path w="255270" h="77470">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5" name="object 295"/>
          <p:cNvSpPr/>
          <p:nvPr/>
        </p:nvSpPr>
        <p:spPr>
          <a:xfrm>
            <a:off x="5812456" y="6004119"/>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6" name="object 296"/>
          <p:cNvSpPr/>
          <p:nvPr/>
        </p:nvSpPr>
        <p:spPr>
          <a:xfrm>
            <a:off x="5814951" y="6003543"/>
            <a:ext cx="283633" cy="89606"/>
          </a:xfrm>
          <a:custGeom>
            <a:avLst/>
            <a:gdLst/>
            <a:ahLst/>
            <a:cxnLst/>
            <a:rect l="l" t="t" r="r" b="b"/>
            <a:pathLst>
              <a:path w="255270" h="80645">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7" name="object 297"/>
          <p:cNvSpPr/>
          <p:nvPr/>
        </p:nvSpPr>
        <p:spPr>
          <a:xfrm>
            <a:off x="5815055" y="6093712"/>
            <a:ext cx="282928" cy="84667"/>
          </a:xfrm>
          <a:custGeom>
            <a:avLst/>
            <a:gdLst/>
            <a:ahLst/>
            <a:cxnLst/>
            <a:rect l="l" t="t" r="r" b="b"/>
            <a:pathLst>
              <a:path w="254635"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8" name="object 298"/>
          <p:cNvSpPr/>
          <p:nvPr/>
        </p:nvSpPr>
        <p:spPr>
          <a:xfrm>
            <a:off x="6113205" y="5849884"/>
            <a:ext cx="311150" cy="249060"/>
          </a:xfrm>
          <a:custGeom>
            <a:avLst/>
            <a:gdLst/>
            <a:ahLst/>
            <a:cxnLst/>
            <a:rect l="l" t="t" r="r" b="b"/>
            <a:pathLst>
              <a:path w="280035" h="224154">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299" name="object 299"/>
          <p:cNvSpPr/>
          <p:nvPr/>
        </p:nvSpPr>
        <p:spPr>
          <a:xfrm>
            <a:off x="6115831" y="6011287"/>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0" name="object 300"/>
          <p:cNvSpPr/>
          <p:nvPr/>
        </p:nvSpPr>
        <p:spPr>
          <a:xfrm>
            <a:off x="6115760" y="6083788"/>
            <a:ext cx="306211" cy="93839"/>
          </a:xfrm>
          <a:custGeom>
            <a:avLst/>
            <a:gdLst/>
            <a:ahLst/>
            <a:cxnLst/>
            <a:rect l="l" t="t" r="r" b="b"/>
            <a:pathLst>
              <a:path w="275589" h="84454">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1" name="object 301"/>
          <p:cNvSpPr/>
          <p:nvPr/>
        </p:nvSpPr>
        <p:spPr>
          <a:xfrm>
            <a:off x="6133422" y="6117267"/>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2" name="object 302"/>
          <p:cNvSpPr/>
          <p:nvPr/>
        </p:nvSpPr>
        <p:spPr>
          <a:xfrm>
            <a:off x="5732202" y="5869030"/>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3" name="object 303"/>
          <p:cNvSpPr/>
          <p:nvPr/>
        </p:nvSpPr>
        <p:spPr>
          <a:xfrm>
            <a:off x="5732202" y="6033261"/>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4" name="object 304"/>
          <p:cNvSpPr/>
          <p:nvPr/>
        </p:nvSpPr>
        <p:spPr>
          <a:xfrm>
            <a:off x="5732202" y="6205652"/>
            <a:ext cx="108388" cy="114696"/>
          </a:xfrm>
          <a:prstGeom prst="rect">
            <a:avLst/>
          </a:prstGeom>
          <a:blipFill>
            <a:blip r:embed="rId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5" name="object 305"/>
          <p:cNvSpPr/>
          <p:nvPr/>
        </p:nvSpPr>
        <p:spPr>
          <a:xfrm>
            <a:off x="6050068" y="577945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6" name="object 306"/>
          <p:cNvSpPr/>
          <p:nvPr/>
        </p:nvSpPr>
        <p:spPr>
          <a:xfrm>
            <a:off x="6050068" y="595325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7" name="object 307"/>
          <p:cNvSpPr/>
          <p:nvPr/>
        </p:nvSpPr>
        <p:spPr>
          <a:xfrm>
            <a:off x="6057127" y="6127390"/>
            <a:ext cx="94544" cy="100894"/>
          </a:xfrm>
          <a:custGeom>
            <a:avLst/>
            <a:gdLst/>
            <a:ahLst/>
            <a:cxnLst/>
            <a:rect l="l" t="t" r="r" b="b"/>
            <a:pathLst>
              <a:path w="85089" h="90804">
                <a:moveTo>
                  <a:pt x="42422" y="0"/>
                </a:moveTo>
                <a:lnTo>
                  <a:pt x="26460" y="3314"/>
                </a:lnTo>
                <a:lnTo>
                  <a:pt x="12430" y="13256"/>
                </a:lnTo>
                <a:lnTo>
                  <a:pt x="3107" y="28230"/>
                </a:lnTo>
                <a:lnTo>
                  <a:pt x="0" y="45263"/>
                </a:lnTo>
                <a:lnTo>
                  <a:pt x="3107" y="62295"/>
                </a:lnTo>
                <a:lnTo>
                  <a:pt x="12430" y="77268"/>
                </a:lnTo>
                <a:lnTo>
                  <a:pt x="26460" y="87212"/>
                </a:lnTo>
                <a:lnTo>
                  <a:pt x="42422" y="90526"/>
                </a:lnTo>
                <a:lnTo>
                  <a:pt x="58387" y="87212"/>
                </a:lnTo>
                <a:lnTo>
                  <a:pt x="72424" y="77268"/>
                </a:lnTo>
                <a:lnTo>
                  <a:pt x="81740" y="62295"/>
                </a:lnTo>
                <a:lnTo>
                  <a:pt x="84845" y="45263"/>
                </a:lnTo>
                <a:lnTo>
                  <a:pt x="81740" y="28230"/>
                </a:lnTo>
                <a:lnTo>
                  <a:pt x="72424" y="13256"/>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8" name="object 308"/>
          <p:cNvSpPr/>
          <p:nvPr/>
        </p:nvSpPr>
        <p:spPr>
          <a:xfrm>
            <a:off x="6057124" y="6127390"/>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09" name="object 309"/>
          <p:cNvSpPr/>
          <p:nvPr/>
        </p:nvSpPr>
        <p:spPr>
          <a:xfrm>
            <a:off x="6057127" y="6294471"/>
            <a:ext cx="94544" cy="100894"/>
          </a:xfrm>
          <a:custGeom>
            <a:avLst/>
            <a:gdLst/>
            <a:ahLst/>
            <a:cxnLst/>
            <a:rect l="l" t="t" r="r" b="b"/>
            <a:pathLst>
              <a:path w="85089" h="90804">
                <a:moveTo>
                  <a:pt x="42422" y="0"/>
                </a:moveTo>
                <a:lnTo>
                  <a:pt x="26460" y="3314"/>
                </a:lnTo>
                <a:lnTo>
                  <a:pt x="12430" y="13257"/>
                </a:lnTo>
                <a:lnTo>
                  <a:pt x="3107" y="28230"/>
                </a:lnTo>
                <a:lnTo>
                  <a:pt x="0" y="45263"/>
                </a:lnTo>
                <a:lnTo>
                  <a:pt x="3107" y="62295"/>
                </a:lnTo>
                <a:lnTo>
                  <a:pt x="12430" y="77268"/>
                </a:lnTo>
                <a:lnTo>
                  <a:pt x="26460" y="87211"/>
                </a:lnTo>
                <a:lnTo>
                  <a:pt x="42422" y="90526"/>
                </a:lnTo>
                <a:lnTo>
                  <a:pt x="58387" y="87211"/>
                </a:lnTo>
                <a:lnTo>
                  <a:pt x="72424" y="77268"/>
                </a:lnTo>
                <a:lnTo>
                  <a:pt x="81740" y="62295"/>
                </a:lnTo>
                <a:lnTo>
                  <a:pt x="84845" y="45263"/>
                </a:lnTo>
                <a:lnTo>
                  <a:pt x="81740" y="28230"/>
                </a:lnTo>
                <a:lnTo>
                  <a:pt x="72424" y="13257"/>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0" name="object 310"/>
          <p:cNvSpPr/>
          <p:nvPr/>
        </p:nvSpPr>
        <p:spPr>
          <a:xfrm>
            <a:off x="6057124" y="6294472"/>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1" name="object 311"/>
          <p:cNvSpPr/>
          <p:nvPr/>
        </p:nvSpPr>
        <p:spPr>
          <a:xfrm>
            <a:off x="6372468" y="6040317"/>
            <a:ext cx="94544" cy="100894"/>
          </a:xfrm>
          <a:custGeom>
            <a:avLst/>
            <a:gdLst/>
            <a:ahLst/>
            <a:cxnLst/>
            <a:rect l="l" t="t" r="r" b="b"/>
            <a:pathLst>
              <a:path w="85089" h="90804">
                <a:moveTo>
                  <a:pt x="42422" y="0"/>
                </a:moveTo>
                <a:lnTo>
                  <a:pt x="26460" y="3314"/>
                </a:lnTo>
                <a:lnTo>
                  <a:pt x="12430" y="13256"/>
                </a:lnTo>
                <a:lnTo>
                  <a:pt x="3107" y="28230"/>
                </a:lnTo>
                <a:lnTo>
                  <a:pt x="0" y="45263"/>
                </a:lnTo>
                <a:lnTo>
                  <a:pt x="3107" y="62295"/>
                </a:lnTo>
                <a:lnTo>
                  <a:pt x="12430" y="77268"/>
                </a:lnTo>
                <a:lnTo>
                  <a:pt x="26460" y="87211"/>
                </a:lnTo>
                <a:lnTo>
                  <a:pt x="42422" y="90525"/>
                </a:lnTo>
                <a:lnTo>
                  <a:pt x="58387" y="87211"/>
                </a:lnTo>
                <a:lnTo>
                  <a:pt x="72424" y="77268"/>
                </a:lnTo>
                <a:lnTo>
                  <a:pt x="81740" y="62295"/>
                </a:lnTo>
                <a:lnTo>
                  <a:pt x="84845" y="45263"/>
                </a:lnTo>
                <a:lnTo>
                  <a:pt x="81740" y="28230"/>
                </a:lnTo>
                <a:lnTo>
                  <a:pt x="72424" y="13256"/>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2" name="object 312"/>
          <p:cNvSpPr/>
          <p:nvPr/>
        </p:nvSpPr>
        <p:spPr>
          <a:xfrm>
            <a:off x="6372465" y="6040317"/>
            <a:ext cx="94544" cy="100894"/>
          </a:xfrm>
          <a:custGeom>
            <a:avLst/>
            <a:gdLst/>
            <a:ahLst/>
            <a:cxnLst/>
            <a:rect l="l" t="t" r="r" b="b"/>
            <a:pathLst>
              <a:path w="85089"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3" name="object 313"/>
          <p:cNvSpPr/>
          <p:nvPr/>
        </p:nvSpPr>
        <p:spPr>
          <a:xfrm>
            <a:off x="1753997" y="1717125"/>
            <a:ext cx="920044" cy="742244"/>
          </a:xfrm>
          <a:custGeom>
            <a:avLst/>
            <a:gdLst/>
            <a:ahLst/>
            <a:cxnLst/>
            <a:rect l="l" t="t" r="r" b="b"/>
            <a:pathLst>
              <a:path w="828039" h="668019">
                <a:moveTo>
                  <a:pt x="710057" y="0"/>
                </a:moveTo>
                <a:lnTo>
                  <a:pt x="0" y="167081"/>
                </a:lnTo>
                <a:lnTo>
                  <a:pt x="117779" y="667626"/>
                </a:lnTo>
                <a:lnTo>
                  <a:pt x="827836" y="500545"/>
                </a:lnTo>
                <a:lnTo>
                  <a:pt x="710057"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4" name="object 314"/>
          <p:cNvSpPr/>
          <p:nvPr/>
        </p:nvSpPr>
        <p:spPr>
          <a:xfrm>
            <a:off x="1753997" y="1717130"/>
            <a:ext cx="920044" cy="742244"/>
          </a:xfrm>
          <a:custGeom>
            <a:avLst/>
            <a:gdLst/>
            <a:ahLst/>
            <a:cxnLst/>
            <a:rect l="l" t="t" r="r" b="b"/>
            <a:pathLst>
              <a:path w="828039" h="668019">
                <a:moveTo>
                  <a:pt x="0" y="167076"/>
                </a:moveTo>
                <a:lnTo>
                  <a:pt x="710061" y="0"/>
                </a:lnTo>
                <a:lnTo>
                  <a:pt x="827839" y="500547"/>
                </a:lnTo>
                <a:lnTo>
                  <a:pt x="117778" y="667624"/>
                </a:lnTo>
                <a:lnTo>
                  <a:pt x="0" y="167076"/>
                </a:lnTo>
              </a:path>
            </a:pathLst>
          </a:custGeom>
          <a:ln w="31749">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5" name="object 315"/>
          <p:cNvSpPr/>
          <p:nvPr/>
        </p:nvSpPr>
        <p:spPr>
          <a:xfrm>
            <a:off x="1870201" y="1786395"/>
            <a:ext cx="852311" cy="632178"/>
          </a:xfrm>
          <a:custGeom>
            <a:avLst/>
            <a:gdLst/>
            <a:ahLst/>
            <a:cxnLst/>
            <a:rect l="l" t="t" r="r" b="b"/>
            <a:pathLst>
              <a:path w="767080" h="568960">
                <a:moveTo>
                  <a:pt x="727303" y="0"/>
                </a:moveTo>
                <a:lnTo>
                  <a:pt x="0" y="55994"/>
                </a:lnTo>
                <a:lnTo>
                  <a:pt x="39458" y="568693"/>
                </a:lnTo>
                <a:lnTo>
                  <a:pt x="766762" y="512698"/>
                </a:lnTo>
                <a:lnTo>
                  <a:pt x="727303"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6" name="object 316"/>
          <p:cNvSpPr/>
          <p:nvPr/>
        </p:nvSpPr>
        <p:spPr>
          <a:xfrm>
            <a:off x="1870201" y="1786407"/>
            <a:ext cx="852311" cy="632178"/>
          </a:xfrm>
          <a:custGeom>
            <a:avLst/>
            <a:gdLst/>
            <a:ahLst/>
            <a:cxnLst/>
            <a:rect l="l" t="t" r="r" b="b"/>
            <a:pathLst>
              <a:path w="767080" h="568960">
                <a:moveTo>
                  <a:pt x="0" y="55984"/>
                </a:moveTo>
                <a:lnTo>
                  <a:pt x="727301" y="0"/>
                </a:lnTo>
                <a:lnTo>
                  <a:pt x="766767" y="512700"/>
                </a:lnTo>
                <a:lnTo>
                  <a:pt x="39465" y="568685"/>
                </a:lnTo>
                <a:lnTo>
                  <a:pt x="0" y="55984"/>
                </a:lnTo>
              </a:path>
            </a:pathLst>
          </a:custGeom>
          <a:ln w="31749">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7" name="object 317"/>
          <p:cNvSpPr/>
          <p:nvPr/>
        </p:nvSpPr>
        <p:spPr>
          <a:xfrm>
            <a:off x="2020104" y="1894346"/>
            <a:ext cx="810683" cy="571500"/>
          </a:xfrm>
          <a:custGeom>
            <a:avLst/>
            <a:gdLst/>
            <a:ahLst/>
            <a:cxnLst/>
            <a:rect l="l" t="t" r="r" b="b"/>
            <a:pathLst>
              <a:path w="729614" h="514350">
                <a:moveTo>
                  <a:pt x="0" y="0"/>
                </a:moveTo>
                <a:lnTo>
                  <a:pt x="729449" y="0"/>
                </a:lnTo>
                <a:lnTo>
                  <a:pt x="729449" y="514210"/>
                </a:lnTo>
                <a:lnTo>
                  <a:pt x="0" y="514210"/>
                </a:lnTo>
                <a:lnTo>
                  <a:pt x="0"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8" name="object 318"/>
          <p:cNvSpPr/>
          <p:nvPr/>
        </p:nvSpPr>
        <p:spPr>
          <a:xfrm>
            <a:off x="2020104" y="1894346"/>
            <a:ext cx="810683" cy="571500"/>
          </a:xfrm>
          <a:custGeom>
            <a:avLst/>
            <a:gdLst/>
            <a:ahLst/>
            <a:cxnLst/>
            <a:rect l="l" t="t" r="r" b="b"/>
            <a:pathLst>
              <a:path w="729614" h="514350">
                <a:moveTo>
                  <a:pt x="0" y="0"/>
                </a:moveTo>
                <a:lnTo>
                  <a:pt x="729454" y="0"/>
                </a:lnTo>
                <a:lnTo>
                  <a:pt x="729454" y="514216"/>
                </a:lnTo>
                <a:lnTo>
                  <a:pt x="0" y="514216"/>
                </a:lnTo>
                <a:lnTo>
                  <a:pt x="0" y="0"/>
                </a:lnTo>
                <a:close/>
              </a:path>
            </a:pathLst>
          </a:custGeom>
          <a:ln w="31750">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19" name="object 319"/>
          <p:cNvSpPr/>
          <p:nvPr/>
        </p:nvSpPr>
        <p:spPr>
          <a:xfrm>
            <a:off x="2483189" y="1983482"/>
            <a:ext cx="116754" cy="122209"/>
          </a:xfrm>
          <a:prstGeom prst="rect">
            <a:avLst/>
          </a:prstGeom>
          <a:blipFill>
            <a:blip r:embed="rId9"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0" name="object 320"/>
          <p:cNvSpPr/>
          <p:nvPr/>
        </p:nvSpPr>
        <p:spPr>
          <a:xfrm>
            <a:off x="2065132" y="2008714"/>
            <a:ext cx="714756" cy="404286"/>
          </a:xfrm>
          <a:prstGeom prst="rect">
            <a:avLst/>
          </a:prstGeom>
          <a:blipFill>
            <a:blip r:embed="rId1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1" name="object 321"/>
          <p:cNvSpPr/>
          <p:nvPr/>
        </p:nvSpPr>
        <p:spPr>
          <a:xfrm>
            <a:off x="850087" y="2965704"/>
            <a:ext cx="6599061" cy="449439"/>
          </a:xfrm>
          <a:custGeom>
            <a:avLst/>
            <a:gdLst/>
            <a:ahLst/>
            <a:cxnLst/>
            <a:rect l="l" t="t" r="r" b="b"/>
            <a:pathLst>
              <a:path w="5939155" h="404494">
                <a:moveTo>
                  <a:pt x="0" y="0"/>
                </a:moveTo>
                <a:lnTo>
                  <a:pt x="5938616" y="0"/>
                </a:lnTo>
                <a:lnTo>
                  <a:pt x="5938616" y="404342"/>
                </a:lnTo>
                <a:lnTo>
                  <a:pt x="0" y="404342"/>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2" name="object 322"/>
          <p:cNvSpPr/>
          <p:nvPr/>
        </p:nvSpPr>
        <p:spPr>
          <a:xfrm>
            <a:off x="852748" y="2965704"/>
            <a:ext cx="6596239" cy="1606550"/>
          </a:xfrm>
          <a:custGeom>
            <a:avLst/>
            <a:gdLst/>
            <a:ahLst/>
            <a:cxnLst/>
            <a:rect l="l" t="t" r="r" b="b"/>
            <a:pathLst>
              <a:path w="5936615" h="1445895">
                <a:moveTo>
                  <a:pt x="5936221" y="0"/>
                </a:moveTo>
                <a:lnTo>
                  <a:pt x="5936221" y="1445488"/>
                </a:lnTo>
                <a:lnTo>
                  <a:pt x="0" y="1445488"/>
                </a:lnTo>
                <a:lnTo>
                  <a:pt x="0" y="0"/>
                </a:lnTo>
                <a:lnTo>
                  <a:pt x="5936221" y="0"/>
                </a:lnTo>
                <a:close/>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3" name="object 323"/>
          <p:cNvSpPr txBox="1"/>
          <p:nvPr/>
        </p:nvSpPr>
        <p:spPr>
          <a:xfrm>
            <a:off x="852748" y="2958648"/>
            <a:ext cx="6596239" cy="377618"/>
          </a:xfrm>
          <a:prstGeom prst="rect">
            <a:avLst/>
          </a:prstGeom>
          <a:solidFill>
            <a:srgbClr val="76B900"/>
          </a:solidFill>
        </p:spPr>
        <p:txBody>
          <a:bodyPr vert="horz" wrap="square" lIns="0" tIns="103011" rIns="0" bIns="0" rtlCol="0">
            <a:spAutoFit/>
          </a:bodyPr>
          <a:lstStyle/>
          <a:p>
            <a:pPr algn="ctr" defTabSz="507995" fontAlgn="base">
              <a:spcBef>
                <a:spcPts val="811"/>
              </a:spcBef>
              <a:spcAft>
                <a:spcPct val="0"/>
              </a:spcAft>
            </a:pPr>
            <a:r>
              <a:rPr sz="1778" b="1" spc="-6" dirty="0">
                <a:solidFill>
                  <a:srgbClr val="FFFFFF"/>
                </a:solidFill>
                <a:latin typeface="Trebuchet MS"/>
                <a:ea typeface="MS PGothic" pitchFamily="34" charset="-128"/>
                <a:cs typeface="Trebuchet MS"/>
              </a:rPr>
              <a:t>DIGITS</a:t>
            </a:r>
            <a:endParaRPr sz="1778" dirty="0">
              <a:solidFill>
                <a:srgbClr val="FFFFFF"/>
              </a:solidFill>
              <a:latin typeface="Trebuchet MS"/>
              <a:ea typeface="MS PGothic" pitchFamily="34" charset="-128"/>
              <a:cs typeface="Trebuchet MS"/>
            </a:endParaRPr>
          </a:p>
        </p:txBody>
      </p:sp>
      <p:sp>
        <p:nvSpPr>
          <p:cNvPr id="324" name="object 324"/>
          <p:cNvSpPr/>
          <p:nvPr/>
        </p:nvSpPr>
        <p:spPr>
          <a:xfrm>
            <a:off x="4967111" y="3668889"/>
            <a:ext cx="1058333" cy="465667"/>
          </a:xfrm>
          <a:prstGeom prst="rect">
            <a:avLst/>
          </a:prstGeom>
          <a:blipFill>
            <a:blip r:embed="rId11"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5" name="object 325"/>
          <p:cNvSpPr/>
          <p:nvPr/>
        </p:nvSpPr>
        <p:spPr>
          <a:xfrm>
            <a:off x="5898444" y="3654778"/>
            <a:ext cx="1100667" cy="536222"/>
          </a:xfrm>
          <a:prstGeom prst="rect">
            <a:avLst/>
          </a:prstGeom>
          <a:blipFill>
            <a:blip r:embed="rId1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6" name="object 326"/>
          <p:cNvSpPr txBox="1"/>
          <p:nvPr/>
        </p:nvSpPr>
        <p:spPr>
          <a:xfrm>
            <a:off x="9369778" y="6166556"/>
            <a:ext cx="1192389"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78" dirty="0">
                <a:solidFill>
                  <a:srgbClr val="FFFFFF"/>
                </a:solidFill>
                <a:latin typeface="Trebuchet MS"/>
                <a:ea typeface="MS PGothic" pitchFamily="34" charset="-128"/>
                <a:cs typeface="Trebuchet MS"/>
              </a:rPr>
              <a:t>DATA</a:t>
            </a:r>
            <a:r>
              <a:rPr sz="1556" spc="-161" dirty="0">
                <a:solidFill>
                  <a:srgbClr val="FFFFFF"/>
                </a:solidFill>
                <a:latin typeface="Trebuchet MS"/>
                <a:ea typeface="MS PGothic" pitchFamily="34" charset="-128"/>
                <a:cs typeface="Trebuchet MS"/>
              </a:rPr>
              <a:t> </a:t>
            </a:r>
            <a:r>
              <a:rPr sz="1556" spc="-6" dirty="0">
                <a:solidFill>
                  <a:srgbClr val="FFFFFF"/>
                </a:solidFill>
                <a:latin typeface="Trebuchet MS"/>
                <a:ea typeface="MS PGothic" pitchFamily="34" charset="-128"/>
                <a:cs typeface="Trebuchet MS"/>
              </a:rPr>
              <a:t>CENTER</a:t>
            </a:r>
            <a:endParaRPr sz="1556" dirty="0">
              <a:solidFill>
                <a:srgbClr val="FFFFFF"/>
              </a:solidFill>
              <a:latin typeface="Trebuchet MS"/>
              <a:ea typeface="MS PGothic" pitchFamily="34" charset="-128"/>
              <a:cs typeface="Trebuchet MS"/>
            </a:endParaRPr>
          </a:p>
        </p:txBody>
      </p:sp>
      <p:sp>
        <p:nvSpPr>
          <p:cNvPr id="327" name="object 327"/>
          <p:cNvSpPr/>
          <p:nvPr/>
        </p:nvSpPr>
        <p:spPr>
          <a:xfrm>
            <a:off x="10922000" y="5376333"/>
            <a:ext cx="1016000" cy="635000"/>
          </a:xfrm>
          <a:prstGeom prst="rect">
            <a:avLst/>
          </a:prstGeom>
          <a:blipFill>
            <a:blip r:embed="rId1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28" name="object 328"/>
          <p:cNvSpPr txBox="1"/>
          <p:nvPr/>
        </p:nvSpPr>
        <p:spPr>
          <a:xfrm>
            <a:off x="10809111" y="6152445"/>
            <a:ext cx="1175456"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A</a:t>
            </a:r>
            <a:r>
              <a:rPr sz="1556" dirty="0">
                <a:solidFill>
                  <a:srgbClr val="FFFFFF"/>
                </a:solidFill>
                <a:latin typeface="Trebuchet MS"/>
                <a:ea typeface="MS PGothic" pitchFamily="34" charset="-128"/>
                <a:cs typeface="Trebuchet MS"/>
              </a:rPr>
              <a:t>U</a:t>
            </a:r>
            <a:r>
              <a:rPr sz="1556" spc="-89" dirty="0">
                <a:solidFill>
                  <a:srgbClr val="FFFFFF"/>
                </a:solidFill>
                <a:latin typeface="Trebuchet MS"/>
                <a:ea typeface="MS PGothic" pitchFamily="34" charset="-128"/>
                <a:cs typeface="Trebuchet MS"/>
              </a:rPr>
              <a:t>T</a:t>
            </a:r>
            <a:r>
              <a:rPr sz="1556" dirty="0">
                <a:solidFill>
                  <a:srgbClr val="FFFFFF"/>
                </a:solidFill>
                <a:latin typeface="Trebuchet MS"/>
                <a:ea typeface="MS PGothic" pitchFamily="34" charset="-128"/>
                <a:cs typeface="Trebuchet MS"/>
              </a:rPr>
              <a:t>OMOTIVE</a:t>
            </a:r>
          </a:p>
        </p:txBody>
      </p:sp>
      <p:sp>
        <p:nvSpPr>
          <p:cNvPr id="329" name="object 329"/>
          <p:cNvSpPr/>
          <p:nvPr/>
        </p:nvSpPr>
        <p:spPr>
          <a:xfrm>
            <a:off x="6825242" y="6100491"/>
            <a:ext cx="406400" cy="0"/>
          </a:xfrm>
          <a:custGeom>
            <a:avLst/>
            <a:gdLst/>
            <a:ahLst/>
            <a:cxnLst/>
            <a:rect l="l" t="t" r="r" b="b"/>
            <a:pathLst>
              <a:path w="365759">
                <a:moveTo>
                  <a:pt x="365396" y="0"/>
                </a:moveTo>
                <a:lnTo>
                  <a:pt x="22224" y="0"/>
                </a:lnTo>
                <a:lnTo>
                  <a:pt x="0"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0" name="object 330"/>
          <p:cNvSpPr/>
          <p:nvPr/>
        </p:nvSpPr>
        <p:spPr>
          <a:xfrm>
            <a:off x="6668841" y="6024644"/>
            <a:ext cx="151694" cy="151694"/>
          </a:xfrm>
          <a:custGeom>
            <a:avLst/>
            <a:gdLst/>
            <a:ahLst/>
            <a:cxnLst/>
            <a:rect l="l" t="t" r="r" b="b"/>
            <a:pathLst>
              <a:path w="136525" h="136525">
                <a:moveTo>
                  <a:pt x="136525" y="0"/>
                </a:moveTo>
                <a:lnTo>
                  <a:pt x="0" y="68262"/>
                </a:lnTo>
                <a:lnTo>
                  <a:pt x="136525" y="136524"/>
                </a:lnTo>
                <a:lnTo>
                  <a:pt x="136525"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1" name="object 331"/>
          <p:cNvSpPr/>
          <p:nvPr/>
        </p:nvSpPr>
        <p:spPr>
          <a:xfrm>
            <a:off x="7232649" y="4706958"/>
            <a:ext cx="0" cy="397228"/>
          </a:xfrm>
          <a:custGeom>
            <a:avLst/>
            <a:gdLst/>
            <a:ahLst/>
            <a:cxnLst/>
            <a:rect l="l" t="t" r="r" b="b"/>
            <a:pathLst>
              <a:path h="357504">
                <a:moveTo>
                  <a:pt x="0" y="0"/>
                </a:moveTo>
                <a:lnTo>
                  <a:pt x="0" y="357035"/>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2" name="object 332"/>
          <p:cNvSpPr/>
          <p:nvPr/>
        </p:nvSpPr>
        <p:spPr>
          <a:xfrm>
            <a:off x="7232649" y="5421701"/>
            <a:ext cx="0" cy="679450"/>
          </a:xfrm>
          <a:custGeom>
            <a:avLst/>
            <a:gdLst/>
            <a:ahLst/>
            <a:cxnLst/>
            <a:rect l="l" t="t" r="r" b="b"/>
            <a:pathLst>
              <a:path h="611504">
                <a:moveTo>
                  <a:pt x="0" y="0"/>
                </a:moveTo>
                <a:lnTo>
                  <a:pt x="0" y="610915"/>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3" name="object 333"/>
          <p:cNvSpPr/>
          <p:nvPr/>
        </p:nvSpPr>
        <p:spPr>
          <a:xfrm>
            <a:off x="4773562" y="4817959"/>
            <a:ext cx="0" cy="285750"/>
          </a:xfrm>
          <a:custGeom>
            <a:avLst/>
            <a:gdLst/>
            <a:ahLst/>
            <a:cxnLst/>
            <a:rect l="l" t="t" r="r" b="b"/>
            <a:pathLst>
              <a:path h="257175">
                <a:moveTo>
                  <a:pt x="0" y="0"/>
                </a:moveTo>
                <a:lnTo>
                  <a:pt x="0" y="257134"/>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4" name="object 334"/>
          <p:cNvSpPr/>
          <p:nvPr/>
        </p:nvSpPr>
        <p:spPr>
          <a:xfrm>
            <a:off x="4773562" y="5421700"/>
            <a:ext cx="0" cy="687211"/>
          </a:xfrm>
          <a:custGeom>
            <a:avLst/>
            <a:gdLst/>
            <a:ahLst/>
            <a:cxnLst/>
            <a:rect l="l" t="t" r="r" b="b"/>
            <a:pathLst>
              <a:path h="618489">
                <a:moveTo>
                  <a:pt x="0" y="0"/>
                </a:moveTo>
                <a:lnTo>
                  <a:pt x="0" y="61811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5" name="object 335"/>
          <p:cNvSpPr/>
          <p:nvPr/>
        </p:nvSpPr>
        <p:spPr>
          <a:xfrm>
            <a:off x="4697716" y="4661563"/>
            <a:ext cx="151694" cy="151694"/>
          </a:xfrm>
          <a:custGeom>
            <a:avLst/>
            <a:gdLst/>
            <a:ahLst/>
            <a:cxnLst/>
            <a:rect l="l" t="t" r="r" b="b"/>
            <a:pathLst>
              <a:path w="136525" h="136525">
                <a:moveTo>
                  <a:pt x="68262" y="0"/>
                </a:moveTo>
                <a:lnTo>
                  <a:pt x="0" y="136525"/>
                </a:lnTo>
                <a:lnTo>
                  <a:pt x="136525" y="136525"/>
                </a:lnTo>
                <a:lnTo>
                  <a:pt x="6826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6" name="object 336"/>
          <p:cNvSpPr/>
          <p:nvPr/>
        </p:nvSpPr>
        <p:spPr>
          <a:xfrm>
            <a:off x="4773562" y="6108489"/>
            <a:ext cx="531283" cy="0"/>
          </a:xfrm>
          <a:custGeom>
            <a:avLst/>
            <a:gdLst/>
            <a:ahLst/>
            <a:cxnLst/>
            <a:rect l="l" t="t" r="r" b="b"/>
            <a:pathLst>
              <a:path w="478154">
                <a:moveTo>
                  <a:pt x="477838" y="0"/>
                </a:moveTo>
                <a:lnTo>
                  <a:pt x="0"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7" name="object 337"/>
          <p:cNvSpPr/>
          <p:nvPr/>
        </p:nvSpPr>
        <p:spPr>
          <a:xfrm>
            <a:off x="6863262" y="5103664"/>
            <a:ext cx="736600" cy="318206"/>
          </a:xfrm>
          <a:custGeom>
            <a:avLst/>
            <a:gdLst/>
            <a:ahLst/>
            <a:cxnLst/>
            <a:rect l="l" t="t" r="r" b="b"/>
            <a:pathLst>
              <a:path w="662940" h="286385">
                <a:moveTo>
                  <a:pt x="0" y="0"/>
                </a:moveTo>
                <a:lnTo>
                  <a:pt x="662355" y="0"/>
                </a:lnTo>
                <a:lnTo>
                  <a:pt x="662355" y="286232"/>
                </a:lnTo>
                <a:lnTo>
                  <a:pt x="0" y="286232"/>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38" name="object 338"/>
          <p:cNvSpPr txBox="1"/>
          <p:nvPr/>
        </p:nvSpPr>
        <p:spPr>
          <a:xfrm>
            <a:off x="6956778" y="5122334"/>
            <a:ext cx="555978"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dirty="0">
                <a:solidFill>
                  <a:srgbClr val="FFFFFF"/>
                </a:solidFill>
                <a:latin typeface="Trebuchet MS"/>
                <a:ea typeface="MS PGothic" pitchFamily="34" charset="-128"/>
                <a:cs typeface="Trebuchet MS"/>
              </a:rPr>
              <a:t>TR</a:t>
            </a:r>
            <a:r>
              <a:rPr sz="1556" spc="-6" dirty="0">
                <a:solidFill>
                  <a:srgbClr val="FFFFFF"/>
                </a:solidFill>
                <a:latin typeface="Trebuchet MS"/>
                <a:ea typeface="MS PGothic" pitchFamily="34" charset="-128"/>
                <a:cs typeface="Trebuchet MS"/>
              </a:rPr>
              <a:t>A</a:t>
            </a:r>
            <a:r>
              <a:rPr sz="1556" dirty="0">
                <a:solidFill>
                  <a:srgbClr val="FFFFFF"/>
                </a:solidFill>
                <a:latin typeface="Trebuchet MS"/>
                <a:ea typeface="MS PGothic" pitchFamily="34" charset="-128"/>
                <a:cs typeface="Trebuchet MS"/>
              </a:rPr>
              <a:t>IN</a:t>
            </a:r>
          </a:p>
        </p:txBody>
      </p:sp>
      <p:sp>
        <p:nvSpPr>
          <p:cNvPr id="339" name="object 339"/>
          <p:cNvSpPr/>
          <p:nvPr/>
        </p:nvSpPr>
        <p:spPr>
          <a:xfrm>
            <a:off x="4469878" y="5103664"/>
            <a:ext cx="639939" cy="318206"/>
          </a:xfrm>
          <a:custGeom>
            <a:avLst/>
            <a:gdLst/>
            <a:ahLst/>
            <a:cxnLst/>
            <a:rect l="l" t="t" r="r" b="b"/>
            <a:pathLst>
              <a:path w="575945" h="286385">
                <a:moveTo>
                  <a:pt x="0" y="0"/>
                </a:moveTo>
                <a:lnTo>
                  <a:pt x="575792" y="0"/>
                </a:lnTo>
                <a:lnTo>
                  <a:pt x="575792" y="286232"/>
                </a:lnTo>
                <a:lnTo>
                  <a:pt x="0" y="286232"/>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0" name="object 340"/>
          <p:cNvSpPr txBox="1"/>
          <p:nvPr/>
        </p:nvSpPr>
        <p:spPr>
          <a:xfrm>
            <a:off x="4557889" y="5122334"/>
            <a:ext cx="458611"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dirty="0">
                <a:solidFill>
                  <a:srgbClr val="FFFFFF"/>
                </a:solidFill>
                <a:latin typeface="Trebuchet MS"/>
                <a:ea typeface="MS PGothic" pitchFamily="34" charset="-128"/>
                <a:cs typeface="Trebuchet MS"/>
              </a:rPr>
              <a:t>T</a:t>
            </a:r>
            <a:r>
              <a:rPr sz="1556" spc="-6" dirty="0">
                <a:solidFill>
                  <a:srgbClr val="FFFFFF"/>
                </a:solidFill>
                <a:latin typeface="Trebuchet MS"/>
                <a:ea typeface="MS PGothic" pitchFamily="34" charset="-128"/>
                <a:cs typeface="Trebuchet MS"/>
              </a:rPr>
              <a:t>E</a:t>
            </a:r>
            <a:r>
              <a:rPr sz="1556" dirty="0">
                <a:solidFill>
                  <a:srgbClr val="FFFFFF"/>
                </a:solidFill>
                <a:latin typeface="Trebuchet MS"/>
                <a:ea typeface="MS PGothic" pitchFamily="34" charset="-128"/>
                <a:cs typeface="Trebuchet MS"/>
              </a:rPr>
              <a:t>ST</a:t>
            </a:r>
          </a:p>
        </p:txBody>
      </p:sp>
      <p:sp>
        <p:nvSpPr>
          <p:cNvPr id="341" name="object 341"/>
          <p:cNvSpPr/>
          <p:nvPr/>
        </p:nvSpPr>
        <p:spPr>
          <a:xfrm>
            <a:off x="3911741" y="3939210"/>
            <a:ext cx="402872" cy="7056"/>
          </a:xfrm>
          <a:custGeom>
            <a:avLst/>
            <a:gdLst/>
            <a:ahLst/>
            <a:cxnLst/>
            <a:rect l="l" t="t" r="r" b="b"/>
            <a:pathLst>
              <a:path w="362585" h="6350">
                <a:moveTo>
                  <a:pt x="0" y="5923"/>
                </a:moveTo>
                <a:lnTo>
                  <a:pt x="339906" y="363"/>
                </a:lnTo>
                <a:lnTo>
                  <a:pt x="362128" y="0"/>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2" name="object 342"/>
          <p:cNvSpPr/>
          <p:nvPr/>
        </p:nvSpPr>
        <p:spPr>
          <a:xfrm>
            <a:off x="4317577" y="3863299"/>
            <a:ext cx="153106" cy="151694"/>
          </a:xfrm>
          <a:custGeom>
            <a:avLst/>
            <a:gdLst/>
            <a:ahLst/>
            <a:cxnLst/>
            <a:rect l="l" t="t" r="r" b="b"/>
            <a:pathLst>
              <a:path w="137795" h="136525">
                <a:moveTo>
                  <a:pt x="0" y="0"/>
                </a:moveTo>
                <a:lnTo>
                  <a:pt x="2222" y="136499"/>
                </a:lnTo>
                <a:lnTo>
                  <a:pt x="137617" y="66014"/>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3" name="object 343"/>
          <p:cNvSpPr/>
          <p:nvPr/>
        </p:nvSpPr>
        <p:spPr>
          <a:xfrm>
            <a:off x="7678758" y="3916110"/>
            <a:ext cx="402872" cy="7056"/>
          </a:xfrm>
          <a:custGeom>
            <a:avLst/>
            <a:gdLst/>
            <a:ahLst/>
            <a:cxnLst/>
            <a:rect l="l" t="t" r="r" b="b"/>
            <a:pathLst>
              <a:path w="362584" h="6350">
                <a:moveTo>
                  <a:pt x="0" y="5923"/>
                </a:moveTo>
                <a:lnTo>
                  <a:pt x="339906" y="363"/>
                </a:lnTo>
                <a:lnTo>
                  <a:pt x="362128" y="0"/>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4" name="object 344"/>
          <p:cNvSpPr/>
          <p:nvPr/>
        </p:nvSpPr>
        <p:spPr>
          <a:xfrm>
            <a:off x="8084579" y="3840199"/>
            <a:ext cx="153106" cy="151694"/>
          </a:xfrm>
          <a:custGeom>
            <a:avLst/>
            <a:gdLst/>
            <a:ahLst/>
            <a:cxnLst/>
            <a:rect l="l" t="t" r="r" b="b"/>
            <a:pathLst>
              <a:path w="137795" h="136525">
                <a:moveTo>
                  <a:pt x="0" y="0"/>
                </a:moveTo>
                <a:lnTo>
                  <a:pt x="2235" y="136512"/>
                </a:lnTo>
                <a:lnTo>
                  <a:pt x="137629" y="66027"/>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5" name="object 345"/>
          <p:cNvSpPr/>
          <p:nvPr/>
        </p:nvSpPr>
        <p:spPr>
          <a:xfrm>
            <a:off x="1076544" y="4844258"/>
            <a:ext cx="0" cy="1291167"/>
          </a:xfrm>
          <a:custGeom>
            <a:avLst/>
            <a:gdLst/>
            <a:ahLst/>
            <a:cxnLst/>
            <a:rect l="l" t="t" r="r" b="b"/>
            <a:pathLst>
              <a:path h="1162050">
                <a:moveTo>
                  <a:pt x="0" y="0"/>
                </a:moveTo>
                <a:lnTo>
                  <a:pt x="0" y="1161477"/>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6" name="object 346"/>
          <p:cNvSpPr/>
          <p:nvPr/>
        </p:nvSpPr>
        <p:spPr>
          <a:xfrm>
            <a:off x="1000699" y="4687866"/>
            <a:ext cx="151694" cy="151694"/>
          </a:xfrm>
          <a:custGeom>
            <a:avLst/>
            <a:gdLst/>
            <a:ahLst/>
            <a:cxnLst/>
            <a:rect l="l" t="t" r="r" b="b"/>
            <a:pathLst>
              <a:path w="136525" h="136525">
                <a:moveTo>
                  <a:pt x="68262" y="0"/>
                </a:moveTo>
                <a:lnTo>
                  <a:pt x="0" y="136525"/>
                </a:lnTo>
                <a:lnTo>
                  <a:pt x="136523" y="136525"/>
                </a:lnTo>
                <a:lnTo>
                  <a:pt x="6826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7" name="object 347"/>
          <p:cNvSpPr/>
          <p:nvPr/>
        </p:nvSpPr>
        <p:spPr>
          <a:xfrm>
            <a:off x="3322419" y="6136199"/>
            <a:ext cx="175683" cy="0"/>
          </a:xfrm>
          <a:custGeom>
            <a:avLst/>
            <a:gdLst/>
            <a:ahLst/>
            <a:cxnLst/>
            <a:rect l="l" t="t" r="r" b="b"/>
            <a:pathLst>
              <a:path w="158114">
                <a:moveTo>
                  <a:pt x="0" y="0"/>
                </a:moveTo>
                <a:lnTo>
                  <a:pt x="157987"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8" name="object 348"/>
          <p:cNvSpPr/>
          <p:nvPr/>
        </p:nvSpPr>
        <p:spPr>
          <a:xfrm>
            <a:off x="1075139" y="6136199"/>
            <a:ext cx="210256" cy="0"/>
          </a:xfrm>
          <a:custGeom>
            <a:avLst/>
            <a:gdLst/>
            <a:ahLst/>
            <a:cxnLst/>
            <a:rect l="l" t="t" r="r" b="b"/>
            <a:pathLst>
              <a:path w="189230">
                <a:moveTo>
                  <a:pt x="0" y="0"/>
                </a:moveTo>
                <a:lnTo>
                  <a:pt x="188657" y="0"/>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49" name="object 349"/>
          <p:cNvSpPr/>
          <p:nvPr/>
        </p:nvSpPr>
        <p:spPr>
          <a:xfrm>
            <a:off x="3532434" y="4741248"/>
            <a:ext cx="0" cy="1394178"/>
          </a:xfrm>
          <a:custGeom>
            <a:avLst/>
            <a:gdLst/>
            <a:ahLst/>
            <a:cxnLst/>
            <a:rect l="l" t="t" r="r" b="b"/>
            <a:pathLst>
              <a:path h="1254760">
                <a:moveTo>
                  <a:pt x="0" y="0"/>
                </a:moveTo>
                <a:lnTo>
                  <a:pt x="0" y="1254184"/>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0" name="object 350"/>
          <p:cNvSpPr/>
          <p:nvPr/>
        </p:nvSpPr>
        <p:spPr>
          <a:xfrm>
            <a:off x="1284758" y="5978740"/>
            <a:ext cx="2038349" cy="318206"/>
          </a:xfrm>
          <a:custGeom>
            <a:avLst/>
            <a:gdLst/>
            <a:ahLst/>
            <a:cxnLst/>
            <a:rect l="l" t="t" r="r" b="b"/>
            <a:pathLst>
              <a:path w="1834514" h="286385">
                <a:moveTo>
                  <a:pt x="0" y="0"/>
                </a:moveTo>
                <a:lnTo>
                  <a:pt x="1833893" y="0"/>
                </a:lnTo>
                <a:lnTo>
                  <a:pt x="1833893" y="286231"/>
                </a:lnTo>
                <a:lnTo>
                  <a:pt x="0" y="286231"/>
                </a:lnTo>
                <a:lnTo>
                  <a:pt x="0" y="0"/>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1" name="object 351"/>
          <p:cNvSpPr txBox="1"/>
          <p:nvPr/>
        </p:nvSpPr>
        <p:spPr>
          <a:xfrm>
            <a:off x="1382889" y="5997223"/>
            <a:ext cx="1843617"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MANAGE </a:t>
            </a:r>
            <a:r>
              <a:rPr sz="1556" dirty="0">
                <a:solidFill>
                  <a:srgbClr val="FFFFFF"/>
                </a:solidFill>
                <a:latin typeface="Trebuchet MS"/>
                <a:ea typeface="MS PGothic" pitchFamily="34" charset="-128"/>
                <a:cs typeface="Trebuchet MS"/>
              </a:rPr>
              <a:t>/</a:t>
            </a:r>
            <a:r>
              <a:rPr sz="1556" spc="-144" dirty="0">
                <a:solidFill>
                  <a:srgbClr val="FFFFFF"/>
                </a:solidFill>
                <a:latin typeface="Trebuchet MS"/>
                <a:ea typeface="MS PGothic" pitchFamily="34" charset="-128"/>
                <a:cs typeface="Trebuchet MS"/>
              </a:rPr>
              <a:t> </a:t>
            </a:r>
            <a:r>
              <a:rPr sz="1556" spc="-6" dirty="0">
                <a:solidFill>
                  <a:srgbClr val="FFFFFF"/>
                </a:solidFill>
                <a:latin typeface="Trebuchet MS"/>
                <a:ea typeface="MS PGothic" pitchFamily="34" charset="-128"/>
                <a:cs typeface="Trebuchet MS"/>
              </a:rPr>
              <a:t>AUGMENT</a:t>
            </a:r>
            <a:endParaRPr sz="1556" dirty="0">
              <a:solidFill>
                <a:srgbClr val="FFFFFF"/>
              </a:solidFill>
              <a:latin typeface="Trebuchet MS"/>
              <a:ea typeface="MS PGothic" pitchFamily="34" charset="-128"/>
              <a:cs typeface="Trebuchet MS"/>
            </a:endParaRPr>
          </a:p>
        </p:txBody>
      </p:sp>
      <p:sp>
        <p:nvSpPr>
          <p:cNvPr id="352" name="object 352"/>
          <p:cNvSpPr/>
          <p:nvPr/>
        </p:nvSpPr>
        <p:spPr>
          <a:xfrm>
            <a:off x="1886797" y="5070828"/>
            <a:ext cx="810683" cy="571500"/>
          </a:xfrm>
          <a:custGeom>
            <a:avLst/>
            <a:gdLst/>
            <a:ahLst/>
            <a:cxnLst/>
            <a:rect l="l" t="t" r="r" b="b"/>
            <a:pathLst>
              <a:path w="729614" h="514350">
                <a:moveTo>
                  <a:pt x="0" y="0"/>
                </a:moveTo>
                <a:lnTo>
                  <a:pt x="729462" y="0"/>
                </a:lnTo>
                <a:lnTo>
                  <a:pt x="729462" y="514219"/>
                </a:lnTo>
                <a:lnTo>
                  <a:pt x="0" y="514219"/>
                </a:lnTo>
                <a:lnTo>
                  <a:pt x="0" y="0"/>
                </a:lnTo>
                <a:close/>
              </a:path>
            </a:pathLst>
          </a:custGeom>
          <a:solidFill>
            <a:srgbClr val="595959"/>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3" name="object 353"/>
          <p:cNvSpPr/>
          <p:nvPr/>
        </p:nvSpPr>
        <p:spPr>
          <a:xfrm>
            <a:off x="1886797" y="5070828"/>
            <a:ext cx="810683" cy="571500"/>
          </a:xfrm>
          <a:custGeom>
            <a:avLst/>
            <a:gdLst/>
            <a:ahLst/>
            <a:cxnLst/>
            <a:rect l="l" t="t" r="r" b="b"/>
            <a:pathLst>
              <a:path w="729614" h="514350">
                <a:moveTo>
                  <a:pt x="0" y="0"/>
                </a:moveTo>
                <a:lnTo>
                  <a:pt x="729454" y="0"/>
                </a:lnTo>
                <a:lnTo>
                  <a:pt x="729454" y="514216"/>
                </a:lnTo>
                <a:lnTo>
                  <a:pt x="0" y="514216"/>
                </a:lnTo>
                <a:lnTo>
                  <a:pt x="0" y="0"/>
                </a:lnTo>
                <a:close/>
              </a:path>
            </a:pathLst>
          </a:custGeom>
          <a:ln w="31750">
            <a:solidFill>
              <a:srgbClr val="FFFFFF"/>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4" name="object 354"/>
          <p:cNvSpPr/>
          <p:nvPr/>
        </p:nvSpPr>
        <p:spPr>
          <a:xfrm>
            <a:off x="2349891" y="5159978"/>
            <a:ext cx="116758" cy="122209"/>
          </a:xfrm>
          <a:prstGeom prst="rect">
            <a:avLst/>
          </a:prstGeom>
          <a:blipFill>
            <a:blip r:embed="rId1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5" name="object 355"/>
          <p:cNvSpPr/>
          <p:nvPr/>
        </p:nvSpPr>
        <p:spPr>
          <a:xfrm>
            <a:off x="1933222" y="5185198"/>
            <a:ext cx="719056" cy="402801"/>
          </a:xfrm>
          <a:prstGeom prst="rect">
            <a:avLst/>
          </a:prstGeom>
          <a:blipFill>
            <a:blip r:embed="rId1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6" name="object 356"/>
          <p:cNvSpPr/>
          <p:nvPr/>
        </p:nvSpPr>
        <p:spPr>
          <a:xfrm>
            <a:off x="5465373"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7" name="object 357"/>
          <p:cNvSpPr/>
          <p:nvPr/>
        </p:nvSpPr>
        <p:spPr>
          <a:xfrm>
            <a:off x="5465381" y="5011209"/>
            <a:ext cx="0" cy="456494"/>
          </a:xfrm>
          <a:custGeom>
            <a:avLst/>
            <a:gdLst/>
            <a:ahLst/>
            <a:cxnLst/>
            <a:rect l="l" t="t" r="r" b="b"/>
            <a:pathLst>
              <a:path h="410845">
                <a:moveTo>
                  <a:pt x="0" y="0"/>
                </a:moveTo>
                <a:lnTo>
                  <a:pt x="0" y="410315"/>
                </a:lnTo>
              </a:path>
            </a:pathLst>
          </a:custGeom>
          <a:ln w="1685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8" name="object 358"/>
          <p:cNvSpPr/>
          <p:nvPr/>
        </p:nvSpPr>
        <p:spPr>
          <a:xfrm>
            <a:off x="5764268"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59" name="object 359"/>
          <p:cNvSpPr/>
          <p:nvPr/>
        </p:nvSpPr>
        <p:spPr>
          <a:xfrm>
            <a:off x="5456004" y="4948117"/>
            <a:ext cx="317500" cy="63500"/>
          </a:xfrm>
          <a:custGeom>
            <a:avLst/>
            <a:gdLst/>
            <a:ahLst/>
            <a:cxnLst/>
            <a:rect l="l" t="t" r="r" b="b"/>
            <a:pathLst>
              <a:path w="285750" h="57150">
                <a:moveTo>
                  <a:pt x="0" y="56781"/>
                </a:moveTo>
                <a:lnTo>
                  <a:pt x="285597" y="56781"/>
                </a:lnTo>
                <a:lnTo>
                  <a:pt x="285597"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0" name="object 360"/>
          <p:cNvSpPr/>
          <p:nvPr/>
        </p:nvSpPr>
        <p:spPr>
          <a:xfrm>
            <a:off x="5456018"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1" name="object 361"/>
          <p:cNvSpPr/>
          <p:nvPr/>
        </p:nvSpPr>
        <p:spPr>
          <a:xfrm>
            <a:off x="5456018" y="5534573"/>
            <a:ext cx="52211" cy="14111"/>
          </a:xfrm>
          <a:custGeom>
            <a:avLst/>
            <a:gdLst/>
            <a:ahLst/>
            <a:cxnLst/>
            <a:rect l="l" t="t" r="r" b="b"/>
            <a:pathLst>
              <a:path w="46989" h="12700">
                <a:moveTo>
                  <a:pt x="0" y="0"/>
                </a:moveTo>
                <a:lnTo>
                  <a:pt x="46774" y="0"/>
                </a:lnTo>
                <a:lnTo>
                  <a:pt x="4677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2" name="object 362"/>
          <p:cNvSpPr/>
          <p:nvPr/>
        </p:nvSpPr>
        <p:spPr>
          <a:xfrm>
            <a:off x="5721957" y="5534573"/>
            <a:ext cx="51506" cy="14111"/>
          </a:xfrm>
          <a:custGeom>
            <a:avLst/>
            <a:gdLst/>
            <a:ahLst/>
            <a:cxnLst/>
            <a:rect l="l" t="t" r="r" b="b"/>
            <a:pathLst>
              <a:path w="46354" h="12700">
                <a:moveTo>
                  <a:pt x="0" y="0"/>
                </a:moveTo>
                <a:lnTo>
                  <a:pt x="46240" y="0"/>
                </a:lnTo>
                <a:lnTo>
                  <a:pt x="46240"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3" name="object 363"/>
          <p:cNvSpPr/>
          <p:nvPr/>
        </p:nvSpPr>
        <p:spPr>
          <a:xfrm>
            <a:off x="5490463"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4" name="object 364"/>
          <p:cNvSpPr/>
          <p:nvPr/>
        </p:nvSpPr>
        <p:spPr>
          <a:xfrm>
            <a:off x="5490464"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5" name="object 365"/>
          <p:cNvSpPr/>
          <p:nvPr/>
        </p:nvSpPr>
        <p:spPr>
          <a:xfrm>
            <a:off x="5490463"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6" name="object 366"/>
          <p:cNvSpPr/>
          <p:nvPr/>
        </p:nvSpPr>
        <p:spPr>
          <a:xfrm>
            <a:off x="5570855"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7" name="object 367"/>
          <p:cNvSpPr/>
          <p:nvPr/>
        </p:nvSpPr>
        <p:spPr>
          <a:xfrm>
            <a:off x="5490463"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8" name="object 368"/>
          <p:cNvSpPr/>
          <p:nvPr/>
        </p:nvSpPr>
        <p:spPr>
          <a:xfrm>
            <a:off x="5490464"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69" name="object 369"/>
          <p:cNvSpPr/>
          <p:nvPr/>
        </p:nvSpPr>
        <p:spPr>
          <a:xfrm>
            <a:off x="5490463"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0" name="object 370"/>
          <p:cNvSpPr/>
          <p:nvPr/>
        </p:nvSpPr>
        <p:spPr>
          <a:xfrm>
            <a:off x="5570855"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1" name="object 371"/>
          <p:cNvSpPr/>
          <p:nvPr/>
        </p:nvSpPr>
        <p:spPr>
          <a:xfrm>
            <a:off x="5490463"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2" name="object 372"/>
          <p:cNvSpPr/>
          <p:nvPr/>
        </p:nvSpPr>
        <p:spPr>
          <a:xfrm>
            <a:off x="5490464"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3" name="object 373"/>
          <p:cNvSpPr/>
          <p:nvPr/>
        </p:nvSpPr>
        <p:spPr>
          <a:xfrm>
            <a:off x="5490463"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4" name="object 374"/>
          <p:cNvSpPr/>
          <p:nvPr/>
        </p:nvSpPr>
        <p:spPr>
          <a:xfrm>
            <a:off x="5570855"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5" name="object 375"/>
          <p:cNvSpPr/>
          <p:nvPr/>
        </p:nvSpPr>
        <p:spPr>
          <a:xfrm>
            <a:off x="5490463"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6" name="object 376"/>
          <p:cNvSpPr/>
          <p:nvPr/>
        </p:nvSpPr>
        <p:spPr>
          <a:xfrm>
            <a:off x="5490464"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7" name="object 377"/>
          <p:cNvSpPr/>
          <p:nvPr/>
        </p:nvSpPr>
        <p:spPr>
          <a:xfrm>
            <a:off x="5490463"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8" name="object 378"/>
          <p:cNvSpPr/>
          <p:nvPr/>
        </p:nvSpPr>
        <p:spPr>
          <a:xfrm>
            <a:off x="5570855"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79" name="object 379"/>
          <p:cNvSpPr/>
          <p:nvPr/>
        </p:nvSpPr>
        <p:spPr>
          <a:xfrm>
            <a:off x="5490463"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0" name="object 380"/>
          <p:cNvSpPr/>
          <p:nvPr/>
        </p:nvSpPr>
        <p:spPr>
          <a:xfrm>
            <a:off x="5490464"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1" name="object 381"/>
          <p:cNvSpPr/>
          <p:nvPr/>
        </p:nvSpPr>
        <p:spPr>
          <a:xfrm>
            <a:off x="5490463"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2" name="object 382"/>
          <p:cNvSpPr/>
          <p:nvPr/>
        </p:nvSpPr>
        <p:spPr>
          <a:xfrm>
            <a:off x="5570855"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3" name="object 383"/>
          <p:cNvSpPr/>
          <p:nvPr/>
        </p:nvSpPr>
        <p:spPr>
          <a:xfrm>
            <a:off x="5490463"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4" name="object 384"/>
          <p:cNvSpPr/>
          <p:nvPr/>
        </p:nvSpPr>
        <p:spPr>
          <a:xfrm>
            <a:off x="5490464"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5" name="object 385"/>
          <p:cNvSpPr/>
          <p:nvPr/>
        </p:nvSpPr>
        <p:spPr>
          <a:xfrm>
            <a:off x="5490463"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6" name="object 386"/>
          <p:cNvSpPr/>
          <p:nvPr/>
        </p:nvSpPr>
        <p:spPr>
          <a:xfrm>
            <a:off x="5570855"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7" name="object 387"/>
          <p:cNvSpPr/>
          <p:nvPr/>
        </p:nvSpPr>
        <p:spPr>
          <a:xfrm>
            <a:off x="5490463"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8" name="object 388"/>
          <p:cNvSpPr/>
          <p:nvPr/>
        </p:nvSpPr>
        <p:spPr>
          <a:xfrm>
            <a:off x="5490464"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89" name="object 389"/>
          <p:cNvSpPr/>
          <p:nvPr/>
        </p:nvSpPr>
        <p:spPr>
          <a:xfrm>
            <a:off x="5490463"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0" name="object 390"/>
          <p:cNvSpPr/>
          <p:nvPr/>
        </p:nvSpPr>
        <p:spPr>
          <a:xfrm>
            <a:off x="5570855"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1" name="object 391"/>
          <p:cNvSpPr/>
          <p:nvPr/>
        </p:nvSpPr>
        <p:spPr>
          <a:xfrm>
            <a:off x="5841760"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2" name="object 392"/>
          <p:cNvSpPr/>
          <p:nvPr/>
        </p:nvSpPr>
        <p:spPr>
          <a:xfrm>
            <a:off x="5841760" y="5011209"/>
            <a:ext cx="0" cy="456494"/>
          </a:xfrm>
          <a:custGeom>
            <a:avLst/>
            <a:gdLst/>
            <a:ahLst/>
            <a:cxnLst/>
            <a:rect l="l" t="t" r="r" b="b"/>
            <a:pathLst>
              <a:path h="410845">
                <a:moveTo>
                  <a:pt x="0" y="0"/>
                </a:moveTo>
                <a:lnTo>
                  <a:pt x="0" y="410315"/>
                </a:lnTo>
              </a:path>
            </a:pathLst>
          </a:custGeom>
          <a:ln w="1686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3" name="object 393"/>
          <p:cNvSpPr/>
          <p:nvPr/>
        </p:nvSpPr>
        <p:spPr>
          <a:xfrm>
            <a:off x="6140640"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4" name="object 394"/>
          <p:cNvSpPr/>
          <p:nvPr/>
        </p:nvSpPr>
        <p:spPr>
          <a:xfrm>
            <a:off x="5832390" y="4948117"/>
            <a:ext cx="317500" cy="63500"/>
          </a:xfrm>
          <a:custGeom>
            <a:avLst/>
            <a:gdLst/>
            <a:ahLst/>
            <a:cxnLst/>
            <a:rect l="l" t="t" r="r" b="b"/>
            <a:pathLst>
              <a:path w="285750" h="57150">
                <a:moveTo>
                  <a:pt x="0" y="56781"/>
                </a:moveTo>
                <a:lnTo>
                  <a:pt x="285584" y="56781"/>
                </a:lnTo>
                <a:lnTo>
                  <a:pt x="285584"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5" name="object 395"/>
          <p:cNvSpPr/>
          <p:nvPr/>
        </p:nvSpPr>
        <p:spPr>
          <a:xfrm>
            <a:off x="5832390"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6" name="object 396"/>
          <p:cNvSpPr/>
          <p:nvPr/>
        </p:nvSpPr>
        <p:spPr>
          <a:xfrm>
            <a:off x="5832390" y="5534573"/>
            <a:ext cx="52211" cy="14111"/>
          </a:xfrm>
          <a:custGeom>
            <a:avLst/>
            <a:gdLst/>
            <a:ahLst/>
            <a:cxnLst/>
            <a:rect l="l" t="t" r="r" b="b"/>
            <a:pathLst>
              <a:path w="46989" h="12700">
                <a:moveTo>
                  <a:pt x="0" y="0"/>
                </a:moveTo>
                <a:lnTo>
                  <a:pt x="46774" y="0"/>
                </a:lnTo>
                <a:lnTo>
                  <a:pt x="46774"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7" name="object 397"/>
          <p:cNvSpPr/>
          <p:nvPr/>
        </p:nvSpPr>
        <p:spPr>
          <a:xfrm>
            <a:off x="6098328" y="5534573"/>
            <a:ext cx="51506" cy="14111"/>
          </a:xfrm>
          <a:custGeom>
            <a:avLst/>
            <a:gdLst/>
            <a:ahLst/>
            <a:cxnLst/>
            <a:rect l="l" t="t" r="r" b="b"/>
            <a:pathLst>
              <a:path w="46354" h="12700">
                <a:moveTo>
                  <a:pt x="0" y="0"/>
                </a:moveTo>
                <a:lnTo>
                  <a:pt x="46240" y="0"/>
                </a:lnTo>
                <a:lnTo>
                  <a:pt x="46240"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8" name="object 398"/>
          <p:cNvSpPr/>
          <p:nvPr/>
        </p:nvSpPr>
        <p:spPr>
          <a:xfrm>
            <a:off x="5866836"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399" name="object 399"/>
          <p:cNvSpPr/>
          <p:nvPr/>
        </p:nvSpPr>
        <p:spPr>
          <a:xfrm>
            <a:off x="5866836"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0" name="object 400"/>
          <p:cNvSpPr/>
          <p:nvPr/>
        </p:nvSpPr>
        <p:spPr>
          <a:xfrm>
            <a:off x="5866836"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1" name="object 401"/>
          <p:cNvSpPr/>
          <p:nvPr/>
        </p:nvSpPr>
        <p:spPr>
          <a:xfrm>
            <a:off x="5947226"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2" name="object 402"/>
          <p:cNvSpPr/>
          <p:nvPr/>
        </p:nvSpPr>
        <p:spPr>
          <a:xfrm>
            <a:off x="5866836"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3" name="object 403"/>
          <p:cNvSpPr/>
          <p:nvPr/>
        </p:nvSpPr>
        <p:spPr>
          <a:xfrm>
            <a:off x="5866836"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4" name="object 404"/>
          <p:cNvSpPr/>
          <p:nvPr/>
        </p:nvSpPr>
        <p:spPr>
          <a:xfrm>
            <a:off x="5866836"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5" name="object 405"/>
          <p:cNvSpPr/>
          <p:nvPr/>
        </p:nvSpPr>
        <p:spPr>
          <a:xfrm>
            <a:off x="5947226"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6" name="object 406"/>
          <p:cNvSpPr/>
          <p:nvPr/>
        </p:nvSpPr>
        <p:spPr>
          <a:xfrm>
            <a:off x="5866836"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7" name="object 407"/>
          <p:cNvSpPr/>
          <p:nvPr/>
        </p:nvSpPr>
        <p:spPr>
          <a:xfrm>
            <a:off x="5866836"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8" name="object 408"/>
          <p:cNvSpPr/>
          <p:nvPr/>
        </p:nvSpPr>
        <p:spPr>
          <a:xfrm>
            <a:off x="5866836"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09" name="object 409"/>
          <p:cNvSpPr/>
          <p:nvPr/>
        </p:nvSpPr>
        <p:spPr>
          <a:xfrm>
            <a:off x="5947226"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0" name="object 410"/>
          <p:cNvSpPr/>
          <p:nvPr/>
        </p:nvSpPr>
        <p:spPr>
          <a:xfrm>
            <a:off x="5866836"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1" name="object 411"/>
          <p:cNvSpPr/>
          <p:nvPr/>
        </p:nvSpPr>
        <p:spPr>
          <a:xfrm>
            <a:off x="5866836"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2" name="object 412"/>
          <p:cNvSpPr/>
          <p:nvPr/>
        </p:nvSpPr>
        <p:spPr>
          <a:xfrm>
            <a:off x="5866836"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3" name="object 413"/>
          <p:cNvSpPr/>
          <p:nvPr/>
        </p:nvSpPr>
        <p:spPr>
          <a:xfrm>
            <a:off x="5947226"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4" name="object 414"/>
          <p:cNvSpPr/>
          <p:nvPr/>
        </p:nvSpPr>
        <p:spPr>
          <a:xfrm>
            <a:off x="5866836"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5" name="object 415"/>
          <p:cNvSpPr/>
          <p:nvPr/>
        </p:nvSpPr>
        <p:spPr>
          <a:xfrm>
            <a:off x="5866836"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6" name="object 416"/>
          <p:cNvSpPr/>
          <p:nvPr/>
        </p:nvSpPr>
        <p:spPr>
          <a:xfrm>
            <a:off x="5866836"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7" name="object 417"/>
          <p:cNvSpPr/>
          <p:nvPr/>
        </p:nvSpPr>
        <p:spPr>
          <a:xfrm>
            <a:off x="5947226"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8" name="object 418"/>
          <p:cNvSpPr/>
          <p:nvPr/>
        </p:nvSpPr>
        <p:spPr>
          <a:xfrm>
            <a:off x="5866836"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19" name="object 419"/>
          <p:cNvSpPr/>
          <p:nvPr/>
        </p:nvSpPr>
        <p:spPr>
          <a:xfrm>
            <a:off x="5866836"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0" name="object 420"/>
          <p:cNvSpPr/>
          <p:nvPr/>
        </p:nvSpPr>
        <p:spPr>
          <a:xfrm>
            <a:off x="5866836"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1" name="object 421"/>
          <p:cNvSpPr/>
          <p:nvPr/>
        </p:nvSpPr>
        <p:spPr>
          <a:xfrm>
            <a:off x="5947226"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2" name="object 422"/>
          <p:cNvSpPr/>
          <p:nvPr/>
        </p:nvSpPr>
        <p:spPr>
          <a:xfrm>
            <a:off x="5866836"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3" name="object 423"/>
          <p:cNvSpPr/>
          <p:nvPr/>
        </p:nvSpPr>
        <p:spPr>
          <a:xfrm>
            <a:off x="5866836"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4" name="object 424"/>
          <p:cNvSpPr/>
          <p:nvPr/>
        </p:nvSpPr>
        <p:spPr>
          <a:xfrm>
            <a:off x="5866836"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5" name="object 425"/>
          <p:cNvSpPr/>
          <p:nvPr/>
        </p:nvSpPr>
        <p:spPr>
          <a:xfrm>
            <a:off x="5947226"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6" name="object 426"/>
          <p:cNvSpPr/>
          <p:nvPr/>
        </p:nvSpPr>
        <p:spPr>
          <a:xfrm>
            <a:off x="6218131" y="5011209"/>
            <a:ext cx="299156" cy="456494"/>
          </a:xfrm>
          <a:custGeom>
            <a:avLst/>
            <a:gdLst/>
            <a:ahLst/>
            <a:cxnLst/>
            <a:rect l="l" t="t" r="r" b="b"/>
            <a:pathLst>
              <a:path w="269239" h="410845">
                <a:moveTo>
                  <a:pt x="0" y="410315"/>
                </a:moveTo>
                <a:lnTo>
                  <a:pt x="268998" y="410315"/>
                </a:lnTo>
                <a:lnTo>
                  <a:pt x="268998" y="0"/>
                </a:lnTo>
                <a:lnTo>
                  <a:pt x="0" y="0"/>
                </a:lnTo>
                <a:lnTo>
                  <a:pt x="0" y="410315"/>
                </a:lnTo>
                <a:close/>
              </a:path>
            </a:pathLst>
          </a:custGeom>
          <a:solidFill>
            <a:srgbClr val="FFFFFF"/>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7" name="object 427"/>
          <p:cNvSpPr/>
          <p:nvPr/>
        </p:nvSpPr>
        <p:spPr>
          <a:xfrm>
            <a:off x="6218131" y="5011209"/>
            <a:ext cx="0" cy="456494"/>
          </a:xfrm>
          <a:custGeom>
            <a:avLst/>
            <a:gdLst/>
            <a:ahLst/>
            <a:cxnLst/>
            <a:rect l="l" t="t" r="r" b="b"/>
            <a:pathLst>
              <a:path h="410845">
                <a:moveTo>
                  <a:pt x="0" y="0"/>
                </a:moveTo>
                <a:lnTo>
                  <a:pt x="0" y="410315"/>
                </a:lnTo>
              </a:path>
            </a:pathLst>
          </a:custGeom>
          <a:ln w="1686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8" name="object 428"/>
          <p:cNvSpPr/>
          <p:nvPr/>
        </p:nvSpPr>
        <p:spPr>
          <a:xfrm>
            <a:off x="6517011" y="5011209"/>
            <a:ext cx="0" cy="456494"/>
          </a:xfrm>
          <a:custGeom>
            <a:avLst/>
            <a:gdLst/>
            <a:ahLst/>
            <a:cxnLst/>
            <a:rect l="l" t="t" r="r" b="b"/>
            <a:pathLst>
              <a:path h="410845">
                <a:moveTo>
                  <a:pt x="0" y="0"/>
                </a:moveTo>
                <a:lnTo>
                  <a:pt x="0" y="410315"/>
                </a:lnTo>
              </a:path>
            </a:pathLst>
          </a:custGeom>
          <a:ln w="16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29" name="object 429"/>
          <p:cNvSpPr/>
          <p:nvPr/>
        </p:nvSpPr>
        <p:spPr>
          <a:xfrm>
            <a:off x="6208761" y="4948117"/>
            <a:ext cx="317500" cy="63500"/>
          </a:xfrm>
          <a:custGeom>
            <a:avLst/>
            <a:gdLst/>
            <a:ahLst/>
            <a:cxnLst/>
            <a:rect l="l" t="t" r="r" b="b"/>
            <a:pathLst>
              <a:path w="285750" h="57150">
                <a:moveTo>
                  <a:pt x="0" y="56781"/>
                </a:moveTo>
                <a:lnTo>
                  <a:pt x="285584" y="56781"/>
                </a:lnTo>
                <a:lnTo>
                  <a:pt x="285584" y="0"/>
                </a:lnTo>
                <a:lnTo>
                  <a:pt x="0" y="0"/>
                </a:lnTo>
                <a:lnTo>
                  <a:pt x="0" y="56781"/>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0" name="object 430"/>
          <p:cNvSpPr/>
          <p:nvPr/>
        </p:nvSpPr>
        <p:spPr>
          <a:xfrm>
            <a:off x="6208761" y="5467113"/>
            <a:ext cx="317500" cy="63500"/>
          </a:xfrm>
          <a:custGeom>
            <a:avLst/>
            <a:gdLst/>
            <a:ahLst/>
            <a:cxnLst/>
            <a:rect l="l" t="t" r="r" b="b"/>
            <a:pathLst>
              <a:path w="285750" h="57150">
                <a:moveTo>
                  <a:pt x="0" y="57087"/>
                </a:moveTo>
                <a:lnTo>
                  <a:pt x="285584" y="57087"/>
                </a:lnTo>
                <a:lnTo>
                  <a:pt x="285584" y="0"/>
                </a:lnTo>
                <a:lnTo>
                  <a:pt x="0" y="0"/>
                </a:lnTo>
                <a:lnTo>
                  <a:pt x="0" y="57087"/>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1" name="object 431"/>
          <p:cNvSpPr/>
          <p:nvPr/>
        </p:nvSpPr>
        <p:spPr>
          <a:xfrm>
            <a:off x="6208761" y="5534573"/>
            <a:ext cx="52211" cy="14111"/>
          </a:xfrm>
          <a:custGeom>
            <a:avLst/>
            <a:gdLst/>
            <a:ahLst/>
            <a:cxnLst/>
            <a:rect l="l" t="t" r="r" b="b"/>
            <a:pathLst>
              <a:path w="46989" h="12700">
                <a:moveTo>
                  <a:pt x="0" y="0"/>
                </a:moveTo>
                <a:lnTo>
                  <a:pt x="46786" y="0"/>
                </a:lnTo>
                <a:lnTo>
                  <a:pt x="46786"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2" name="object 432"/>
          <p:cNvSpPr/>
          <p:nvPr/>
        </p:nvSpPr>
        <p:spPr>
          <a:xfrm>
            <a:off x="6474714" y="5534573"/>
            <a:ext cx="51506" cy="14111"/>
          </a:xfrm>
          <a:custGeom>
            <a:avLst/>
            <a:gdLst/>
            <a:ahLst/>
            <a:cxnLst/>
            <a:rect l="l" t="t" r="r" b="b"/>
            <a:pathLst>
              <a:path w="46354" h="12700">
                <a:moveTo>
                  <a:pt x="0" y="0"/>
                </a:moveTo>
                <a:lnTo>
                  <a:pt x="46227" y="0"/>
                </a:lnTo>
                <a:lnTo>
                  <a:pt x="46227" y="12700"/>
                </a:lnTo>
                <a:lnTo>
                  <a:pt x="0" y="12700"/>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3" name="object 433"/>
          <p:cNvSpPr/>
          <p:nvPr/>
        </p:nvSpPr>
        <p:spPr>
          <a:xfrm>
            <a:off x="6243221" y="50637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4" name="object 434"/>
          <p:cNvSpPr/>
          <p:nvPr/>
        </p:nvSpPr>
        <p:spPr>
          <a:xfrm>
            <a:off x="6243222" y="50433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5" name="object 435"/>
          <p:cNvSpPr/>
          <p:nvPr/>
        </p:nvSpPr>
        <p:spPr>
          <a:xfrm>
            <a:off x="6243221" y="5032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6" name="object 436"/>
          <p:cNvSpPr/>
          <p:nvPr/>
        </p:nvSpPr>
        <p:spPr>
          <a:xfrm>
            <a:off x="6323613" y="5048158"/>
            <a:ext cx="168628" cy="0"/>
          </a:xfrm>
          <a:custGeom>
            <a:avLst/>
            <a:gdLst/>
            <a:ahLst/>
            <a:cxnLst/>
            <a:rect l="l" t="t" r="r" b="b"/>
            <a:pathLst>
              <a:path w="151764">
                <a:moveTo>
                  <a:pt x="0" y="0"/>
                </a:moveTo>
                <a:lnTo>
                  <a:pt x="151764" y="0"/>
                </a:lnTo>
              </a:path>
            </a:pathLst>
          </a:custGeom>
          <a:ln w="9512">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7" name="object 437"/>
          <p:cNvSpPr/>
          <p:nvPr/>
        </p:nvSpPr>
        <p:spPr>
          <a:xfrm>
            <a:off x="6243221" y="5127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8" name="object 438"/>
          <p:cNvSpPr/>
          <p:nvPr/>
        </p:nvSpPr>
        <p:spPr>
          <a:xfrm>
            <a:off x="6243222" y="5105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39" name="object 439"/>
          <p:cNvSpPr/>
          <p:nvPr/>
        </p:nvSpPr>
        <p:spPr>
          <a:xfrm>
            <a:off x="6243221" y="5094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0" name="object 440"/>
          <p:cNvSpPr/>
          <p:nvPr/>
        </p:nvSpPr>
        <p:spPr>
          <a:xfrm>
            <a:off x="6323613" y="5111213"/>
            <a:ext cx="168628" cy="0"/>
          </a:xfrm>
          <a:custGeom>
            <a:avLst/>
            <a:gdLst/>
            <a:ahLst/>
            <a:cxnLst/>
            <a:rect l="l" t="t" r="r" b="b"/>
            <a:pathLst>
              <a:path w="151764">
                <a:moveTo>
                  <a:pt x="0" y="0"/>
                </a:moveTo>
                <a:lnTo>
                  <a:pt x="151764" y="0"/>
                </a:lnTo>
              </a:path>
            </a:pathLst>
          </a:custGeom>
          <a:ln w="9525">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1" name="object 441"/>
          <p:cNvSpPr/>
          <p:nvPr/>
        </p:nvSpPr>
        <p:spPr>
          <a:xfrm>
            <a:off x="6243221" y="5190066"/>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2" name="object 442"/>
          <p:cNvSpPr/>
          <p:nvPr/>
        </p:nvSpPr>
        <p:spPr>
          <a:xfrm>
            <a:off x="6243222" y="5170310"/>
            <a:ext cx="11994" cy="8467"/>
          </a:xfrm>
          <a:custGeom>
            <a:avLst/>
            <a:gdLst/>
            <a:ahLst/>
            <a:cxnLst/>
            <a:rect l="l" t="t" r="r" b="b"/>
            <a:pathLst>
              <a:path w="10795" h="7620">
                <a:moveTo>
                  <a:pt x="0" y="7620"/>
                </a:moveTo>
                <a:lnTo>
                  <a:pt x="10337" y="7620"/>
                </a:lnTo>
                <a:lnTo>
                  <a:pt x="10337" y="0"/>
                </a:lnTo>
                <a:lnTo>
                  <a:pt x="0" y="0"/>
                </a:lnTo>
                <a:lnTo>
                  <a:pt x="0" y="762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3" name="object 443"/>
          <p:cNvSpPr/>
          <p:nvPr/>
        </p:nvSpPr>
        <p:spPr>
          <a:xfrm>
            <a:off x="6243221" y="5159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4" name="object 444"/>
          <p:cNvSpPr/>
          <p:nvPr/>
        </p:nvSpPr>
        <p:spPr>
          <a:xfrm>
            <a:off x="6323613" y="5174663"/>
            <a:ext cx="168628" cy="0"/>
          </a:xfrm>
          <a:custGeom>
            <a:avLst/>
            <a:gdLst/>
            <a:ahLst/>
            <a:cxnLst/>
            <a:rect l="l" t="t" r="r" b="b"/>
            <a:pathLst>
              <a:path w="151764">
                <a:moveTo>
                  <a:pt x="0" y="0"/>
                </a:moveTo>
                <a:lnTo>
                  <a:pt x="151764" y="0"/>
                </a:lnTo>
              </a:path>
            </a:pathLst>
          </a:custGeom>
          <a:ln w="7607">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5" name="object 445"/>
          <p:cNvSpPr/>
          <p:nvPr/>
        </p:nvSpPr>
        <p:spPr>
          <a:xfrm>
            <a:off x="6243221" y="5254272"/>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6" name="object 446"/>
          <p:cNvSpPr/>
          <p:nvPr/>
        </p:nvSpPr>
        <p:spPr>
          <a:xfrm>
            <a:off x="6243222" y="5232399"/>
            <a:ext cx="11994" cy="11289"/>
          </a:xfrm>
          <a:custGeom>
            <a:avLst/>
            <a:gdLst/>
            <a:ahLst/>
            <a:cxnLst/>
            <a:rect l="l" t="t" r="r" b="b"/>
            <a:pathLst>
              <a:path w="10795" h="10160">
                <a:moveTo>
                  <a:pt x="0" y="10159"/>
                </a:moveTo>
                <a:lnTo>
                  <a:pt x="10337" y="10159"/>
                </a:lnTo>
                <a:lnTo>
                  <a:pt x="10337" y="0"/>
                </a:lnTo>
                <a:lnTo>
                  <a:pt x="0" y="0"/>
                </a:lnTo>
                <a:lnTo>
                  <a:pt x="0" y="1015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7" name="object 447"/>
          <p:cNvSpPr/>
          <p:nvPr/>
        </p:nvSpPr>
        <p:spPr>
          <a:xfrm>
            <a:off x="6243221" y="5221816"/>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8" name="object 448"/>
          <p:cNvSpPr/>
          <p:nvPr/>
        </p:nvSpPr>
        <p:spPr>
          <a:xfrm>
            <a:off x="6323613" y="5238220"/>
            <a:ext cx="168628" cy="0"/>
          </a:xfrm>
          <a:custGeom>
            <a:avLst/>
            <a:gdLst/>
            <a:ahLst/>
            <a:cxnLst/>
            <a:rect l="l" t="t" r="r" b="b"/>
            <a:pathLst>
              <a:path w="151764">
                <a:moveTo>
                  <a:pt x="0" y="0"/>
                </a:moveTo>
                <a:lnTo>
                  <a:pt x="151764" y="0"/>
                </a:lnTo>
              </a:path>
            </a:pathLst>
          </a:custGeom>
          <a:ln w="9563">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49" name="object 449"/>
          <p:cNvSpPr/>
          <p:nvPr/>
        </p:nvSpPr>
        <p:spPr>
          <a:xfrm>
            <a:off x="6243221" y="5305778"/>
            <a:ext cx="249060" cy="21167"/>
          </a:xfrm>
          <a:custGeom>
            <a:avLst/>
            <a:gdLst/>
            <a:ahLst/>
            <a:cxnLst/>
            <a:rect l="l" t="t" r="r" b="b"/>
            <a:pathLst>
              <a:path w="224154" h="19050">
                <a:moveTo>
                  <a:pt x="0" y="19050"/>
                </a:moveTo>
                <a:lnTo>
                  <a:pt x="224116" y="19050"/>
                </a:lnTo>
                <a:lnTo>
                  <a:pt x="224116" y="0"/>
                </a:lnTo>
                <a:lnTo>
                  <a:pt x="0" y="0"/>
                </a:lnTo>
                <a:lnTo>
                  <a:pt x="0" y="1905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0" name="object 450"/>
          <p:cNvSpPr/>
          <p:nvPr/>
        </p:nvSpPr>
        <p:spPr>
          <a:xfrm>
            <a:off x="6243222" y="5295899"/>
            <a:ext cx="11994" cy="9878"/>
          </a:xfrm>
          <a:custGeom>
            <a:avLst/>
            <a:gdLst/>
            <a:ahLst/>
            <a:cxnLst/>
            <a:rect l="l" t="t" r="r" b="b"/>
            <a:pathLst>
              <a:path w="10795" h="8889">
                <a:moveTo>
                  <a:pt x="0" y="8889"/>
                </a:moveTo>
                <a:lnTo>
                  <a:pt x="10337" y="8889"/>
                </a:lnTo>
                <a:lnTo>
                  <a:pt x="10337" y="0"/>
                </a:lnTo>
                <a:lnTo>
                  <a:pt x="0" y="0"/>
                </a:lnTo>
                <a:lnTo>
                  <a:pt x="0" y="888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1" name="object 451"/>
          <p:cNvSpPr/>
          <p:nvPr/>
        </p:nvSpPr>
        <p:spPr>
          <a:xfrm>
            <a:off x="6243221" y="5274732"/>
            <a:ext cx="249060" cy="21167"/>
          </a:xfrm>
          <a:custGeom>
            <a:avLst/>
            <a:gdLst/>
            <a:ahLst/>
            <a:cxnLst/>
            <a:rect l="l" t="t" r="r" b="b"/>
            <a:pathLst>
              <a:path w="224154" h="19050">
                <a:moveTo>
                  <a:pt x="0" y="19049"/>
                </a:moveTo>
                <a:lnTo>
                  <a:pt x="224116" y="19049"/>
                </a:lnTo>
                <a:lnTo>
                  <a:pt x="224116" y="0"/>
                </a:lnTo>
                <a:lnTo>
                  <a:pt x="0" y="0"/>
                </a:lnTo>
                <a:lnTo>
                  <a:pt x="0" y="19049"/>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2" name="object 452"/>
          <p:cNvSpPr/>
          <p:nvPr/>
        </p:nvSpPr>
        <p:spPr>
          <a:xfrm>
            <a:off x="6323613" y="5301099"/>
            <a:ext cx="168628" cy="0"/>
          </a:xfrm>
          <a:custGeom>
            <a:avLst/>
            <a:gdLst/>
            <a:ahLst/>
            <a:cxnLst/>
            <a:rect l="l" t="t" r="r" b="b"/>
            <a:pathLst>
              <a:path w="151764">
                <a:moveTo>
                  <a:pt x="0" y="0"/>
                </a:moveTo>
                <a:lnTo>
                  <a:pt x="151764" y="0"/>
                </a:lnTo>
              </a:path>
            </a:pathLst>
          </a:custGeom>
          <a:ln w="941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3" name="object 453"/>
          <p:cNvSpPr/>
          <p:nvPr/>
        </p:nvSpPr>
        <p:spPr>
          <a:xfrm>
            <a:off x="6243221" y="5381977"/>
            <a:ext cx="249060" cy="0"/>
          </a:xfrm>
          <a:custGeom>
            <a:avLst/>
            <a:gdLst/>
            <a:ahLst/>
            <a:cxnLst/>
            <a:rect l="l" t="t" r="r" b="b"/>
            <a:pathLst>
              <a:path w="224154">
                <a:moveTo>
                  <a:pt x="0" y="0"/>
                </a:moveTo>
                <a:lnTo>
                  <a:pt x="224116" y="0"/>
                </a:lnTo>
              </a:path>
            </a:pathLst>
          </a:custGeom>
          <a:ln w="2031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4" name="object 454"/>
          <p:cNvSpPr/>
          <p:nvPr/>
        </p:nvSpPr>
        <p:spPr>
          <a:xfrm>
            <a:off x="6243222" y="5360810"/>
            <a:ext cx="11994" cy="9878"/>
          </a:xfrm>
          <a:custGeom>
            <a:avLst/>
            <a:gdLst/>
            <a:ahLst/>
            <a:cxnLst/>
            <a:rect l="l" t="t" r="r" b="b"/>
            <a:pathLst>
              <a:path w="10795" h="8889">
                <a:moveTo>
                  <a:pt x="0" y="8890"/>
                </a:moveTo>
                <a:lnTo>
                  <a:pt x="10337" y="8890"/>
                </a:lnTo>
                <a:lnTo>
                  <a:pt x="10337" y="0"/>
                </a:lnTo>
                <a:lnTo>
                  <a:pt x="0" y="0"/>
                </a:lnTo>
                <a:lnTo>
                  <a:pt x="0" y="889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5" name="object 455"/>
          <p:cNvSpPr/>
          <p:nvPr/>
        </p:nvSpPr>
        <p:spPr>
          <a:xfrm>
            <a:off x="6243221" y="5348816"/>
            <a:ext cx="249060" cy="0"/>
          </a:xfrm>
          <a:custGeom>
            <a:avLst/>
            <a:gdLst/>
            <a:ahLst/>
            <a:cxnLst/>
            <a:rect l="l" t="t" r="r" b="b"/>
            <a:pathLst>
              <a:path w="224154">
                <a:moveTo>
                  <a:pt x="0" y="0"/>
                </a:moveTo>
                <a:lnTo>
                  <a:pt x="224116" y="0"/>
                </a:lnTo>
              </a:path>
            </a:pathLst>
          </a:custGeom>
          <a:ln w="2159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6" name="object 456"/>
          <p:cNvSpPr/>
          <p:nvPr/>
        </p:nvSpPr>
        <p:spPr>
          <a:xfrm>
            <a:off x="6323613" y="5365721"/>
            <a:ext cx="168628" cy="0"/>
          </a:xfrm>
          <a:custGeom>
            <a:avLst/>
            <a:gdLst/>
            <a:ahLst/>
            <a:cxnLst/>
            <a:rect l="l" t="t" r="r" b="b"/>
            <a:pathLst>
              <a:path w="151764">
                <a:moveTo>
                  <a:pt x="0" y="0"/>
                </a:moveTo>
                <a:lnTo>
                  <a:pt x="151764" y="0"/>
                </a:lnTo>
              </a:path>
            </a:pathLst>
          </a:custGeom>
          <a:ln w="8254">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7" name="object 457"/>
          <p:cNvSpPr/>
          <p:nvPr/>
        </p:nvSpPr>
        <p:spPr>
          <a:xfrm>
            <a:off x="6243221" y="5446183"/>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8" name="object 458"/>
          <p:cNvSpPr/>
          <p:nvPr/>
        </p:nvSpPr>
        <p:spPr>
          <a:xfrm>
            <a:off x="6243222" y="5424310"/>
            <a:ext cx="11994" cy="11289"/>
          </a:xfrm>
          <a:custGeom>
            <a:avLst/>
            <a:gdLst/>
            <a:ahLst/>
            <a:cxnLst/>
            <a:rect l="l" t="t" r="r" b="b"/>
            <a:pathLst>
              <a:path w="10795" h="10160">
                <a:moveTo>
                  <a:pt x="0" y="10160"/>
                </a:moveTo>
                <a:lnTo>
                  <a:pt x="10337" y="10160"/>
                </a:lnTo>
                <a:lnTo>
                  <a:pt x="10337" y="0"/>
                </a:lnTo>
                <a:lnTo>
                  <a:pt x="0" y="0"/>
                </a:lnTo>
                <a:lnTo>
                  <a:pt x="0" y="1016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59" name="object 459"/>
          <p:cNvSpPr/>
          <p:nvPr/>
        </p:nvSpPr>
        <p:spPr>
          <a:xfrm>
            <a:off x="6243221" y="5413727"/>
            <a:ext cx="249060" cy="0"/>
          </a:xfrm>
          <a:custGeom>
            <a:avLst/>
            <a:gdLst/>
            <a:ahLst/>
            <a:cxnLst/>
            <a:rect l="l" t="t" r="r" b="b"/>
            <a:pathLst>
              <a:path w="224154">
                <a:moveTo>
                  <a:pt x="0" y="0"/>
                </a:moveTo>
                <a:lnTo>
                  <a:pt x="224116" y="0"/>
                </a:lnTo>
              </a:path>
            </a:pathLst>
          </a:custGeom>
          <a:ln w="190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0" name="object 460"/>
          <p:cNvSpPr/>
          <p:nvPr/>
        </p:nvSpPr>
        <p:spPr>
          <a:xfrm>
            <a:off x="6323613" y="5429687"/>
            <a:ext cx="168628" cy="0"/>
          </a:xfrm>
          <a:custGeom>
            <a:avLst/>
            <a:gdLst/>
            <a:ahLst/>
            <a:cxnLst/>
            <a:rect l="l" t="t" r="r" b="b"/>
            <a:pathLst>
              <a:path w="151764">
                <a:moveTo>
                  <a:pt x="0" y="0"/>
                </a:moveTo>
                <a:lnTo>
                  <a:pt x="151764" y="0"/>
                </a:lnTo>
              </a:path>
            </a:pathLst>
          </a:custGeom>
          <a:ln w="9448">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1" name="object 461"/>
          <p:cNvSpPr/>
          <p:nvPr/>
        </p:nvSpPr>
        <p:spPr>
          <a:xfrm>
            <a:off x="8466667" y="5489222"/>
            <a:ext cx="719667" cy="620889"/>
          </a:xfrm>
          <a:prstGeom prst="rect">
            <a:avLst/>
          </a:prstGeom>
          <a:blipFill>
            <a:blip r:embed="rId1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2" name="object 462"/>
          <p:cNvSpPr/>
          <p:nvPr/>
        </p:nvSpPr>
        <p:spPr>
          <a:xfrm>
            <a:off x="7732889" y="5432778"/>
            <a:ext cx="889000" cy="762000"/>
          </a:xfrm>
          <a:prstGeom prst="rect">
            <a:avLst/>
          </a:prstGeom>
          <a:blipFill>
            <a:blip r:embed="rId1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3" name="object 463"/>
          <p:cNvSpPr/>
          <p:nvPr/>
        </p:nvSpPr>
        <p:spPr>
          <a:xfrm>
            <a:off x="8226778" y="5122333"/>
            <a:ext cx="550333" cy="479778"/>
          </a:xfrm>
          <a:prstGeom prst="rect">
            <a:avLst/>
          </a:prstGeom>
          <a:blipFill>
            <a:blip r:embed="rId1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4" name="object 464"/>
          <p:cNvSpPr txBox="1"/>
          <p:nvPr/>
        </p:nvSpPr>
        <p:spPr>
          <a:xfrm>
            <a:off x="7916334" y="6166556"/>
            <a:ext cx="961672" cy="253673"/>
          </a:xfrm>
          <a:prstGeom prst="rect">
            <a:avLst/>
          </a:prstGeom>
        </p:spPr>
        <p:txBody>
          <a:bodyPr vert="horz" wrap="square" lIns="0" tIns="14111" rIns="0" bIns="0" rtlCol="0">
            <a:spAutoFit/>
          </a:bodyPr>
          <a:lstStyle/>
          <a:p>
            <a:pPr marL="14111" defTabSz="507995" fontAlgn="base">
              <a:spcBef>
                <a:spcPts val="111"/>
              </a:spcBef>
              <a:spcAft>
                <a:spcPct val="0"/>
              </a:spcAft>
            </a:pPr>
            <a:r>
              <a:rPr sz="1556" spc="-6" dirty="0">
                <a:solidFill>
                  <a:srgbClr val="FFFFFF"/>
                </a:solidFill>
                <a:latin typeface="Trebuchet MS"/>
                <a:ea typeface="MS PGothic" pitchFamily="34" charset="-128"/>
                <a:cs typeface="Trebuchet MS"/>
              </a:rPr>
              <a:t>EMBEDDED</a:t>
            </a:r>
            <a:endParaRPr sz="1556" dirty="0">
              <a:solidFill>
                <a:srgbClr val="FFFFFF"/>
              </a:solidFill>
              <a:latin typeface="Trebuchet MS"/>
              <a:ea typeface="MS PGothic" pitchFamily="34" charset="-128"/>
              <a:cs typeface="Trebuchet MS"/>
            </a:endParaRPr>
          </a:p>
        </p:txBody>
      </p:sp>
      <p:sp>
        <p:nvSpPr>
          <p:cNvPr id="465" name="object 465"/>
          <p:cNvSpPr/>
          <p:nvPr/>
        </p:nvSpPr>
        <p:spPr>
          <a:xfrm>
            <a:off x="8779239" y="4694428"/>
            <a:ext cx="133349" cy="189089"/>
          </a:xfrm>
          <a:custGeom>
            <a:avLst/>
            <a:gdLst/>
            <a:ahLst/>
            <a:cxnLst/>
            <a:rect l="l" t="t" r="r" b="b"/>
            <a:pathLst>
              <a:path w="120015" h="170179">
                <a:moveTo>
                  <a:pt x="119839" y="0"/>
                </a:moveTo>
                <a:lnTo>
                  <a:pt x="12803" y="151872"/>
                </a:lnTo>
                <a:lnTo>
                  <a:pt x="0" y="170038"/>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6" name="object 466"/>
          <p:cNvSpPr/>
          <p:nvPr/>
        </p:nvSpPr>
        <p:spPr>
          <a:xfrm>
            <a:off x="8689142" y="4843511"/>
            <a:ext cx="149578" cy="167922"/>
          </a:xfrm>
          <a:custGeom>
            <a:avLst/>
            <a:gdLst/>
            <a:ahLst/>
            <a:cxnLst/>
            <a:rect l="l" t="t" r="r" b="b"/>
            <a:pathLst>
              <a:path w="134620" h="151129">
                <a:moveTo>
                  <a:pt x="22860" y="0"/>
                </a:moveTo>
                <a:lnTo>
                  <a:pt x="0" y="150926"/>
                </a:lnTo>
                <a:lnTo>
                  <a:pt x="134454" y="78651"/>
                </a:lnTo>
                <a:lnTo>
                  <a:pt x="2286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7" name="object 467"/>
          <p:cNvSpPr/>
          <p:nvPr/>
        </p:nvSpPr>
        <p:spPr>
          <a:xfrm>
            <a:off x="10848820" y="4670552"/>
            <a:ext cx="131233" cy="206728"/>
          </a:xfrm>
          <a:custGeom>
            <a:avLst/>
            <a:gdLst/>
            <a:ahLst/>
            <a:cxnLst/>
            <a:rect l="l" t="t" r="r" b="b"/>
            <a:pathLst>
              <a:path w="118109" h="186054">
                <a:moveTo>
                  <a:pt x="0" y="0"/>
                </a:moveTo>
                <a:lnTo>
                  <a:pt x="105759" y="167252"/>
                </a:lnTo>
                <a:lnTo>
                  <a:pt x="117637" y="186037"/>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8" name="object 468"/>
          <p:cNvSpPr/>
          <p:nvPr/>
        </p:nvSpPr>
        <p:spPr>
          <a:xfrm>
            <a:off x="10917936" y="4840689"/>
            <a:ext cx="145344" cy="169333"/>
          </a:xfrm>
          <a:custGeom>
            <a:avLst/>
            <a:gdLst/>
            <a:ahLst/>
            <a:cxnLst/>
            <a:rect l="l" t="t" r="r" b="b"/>
            <a:pathLst>
              <a:path w="130809" h="152400">
                <a:moveTo>
                  <a:pt x="115392" y="0"/>
                </a:moveTo>
                <a:lnTo>
                  <a:pt x="0" y="72974"/>
                </a:lnTo>
                <a:lnTo>
                  <a:pt x="130657" y="151879"/>
                </a:lnTo>
                <a:lnTo>
                  <a:pt x="11539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69" name="object 469"/>
          <p:cNvSpPr/>
          <p:nvPr/>
        </p:nvSpPr>
        <p:spPr>
          <a:xfrm>
            <a:off x="9806092" y="4646478"/>
            <a:ext cx="1411" cy="261056"/>
          </a:xfrm>
          <a:custGeom>
            <a:avLst/>
            <a:gdLst/>
            <a:ahLst/>
            <a:cxnLst/>
            <a:rect l="l" t="t" r="r" b="b"/>
            <a:pathLst>
              <a:path w="1270" h="234950">
                <a:moveTo>
                  <a:pt x="0" y="0"/>
                </a:moveTo>
                <a:lnTo>
                  <a:pt x="1010" y="212556"/>
                </a:lnTo>
                <a:lnTo>
                  <a:pt x="1115" y="234781"/>
                </a:lnTo>
              </a:path>
            </a:pathLst>
          </a:custGeom>
          <a:ln w="4445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0" name="object 470"/>
          <p:cNvSpPr/>
          <p:nvPr/>
        </p:nvSpPr>
        <p:spPr>
          <a:xfrm>
            <a:off x="9731516" y="4911697"/>
            <a:ext cx="151694" cy="152400"/>
          </a:xfrm>
          <a:custGeom>
            <a:avLst/>
            <a:gdLst/>
            <a:ahLst/>
            <a:cxnLst/>
            <a:rect l="l" t="t" r="r" b="b"/>
            <a:pathLst>
              <a:path w="136525" h="137160">
                <a:moveTo>
                  <a:pt x="136525" y="0"/>
                </a:moveTo>
                <a:lnTo>
                  <a:pt x="0" y="647"/>
                </a:lnTo>
                <a:lnTo>
                  <a:pt x="68910" y="136842"/>
                </a:lnTo>
                <a:lnTo>
                  <a:pt x="136525"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1" name="object 471"/>
          <p:cNvSpPr/>
          <p:nvPr/>
        </p:nvSpPr>
        <p:spPr>
          <a:xfrm>
            <a:off x="2294960" y="2605334"/>
            <a:ext cx="3528" cy="159456"/>
          </a:xfrm>
          <a:custGeom>
            <a:avLst/>
            <a:gdLst/>
            <a:ahLst/>
            <a:cxnLst/>
            <a:rect l="l" t="t" r="r" b="b"/>
            <a:pathLst>
              <a:path w="3175" h="143510">
                <a:moveTo>
                  <a:pt x="0" y="0"/>
                </a:moveTo>
                <a:lnTo>
                  <a:pt x="2219" y="120766"/>
                </a:lnTo>
                <a:lnTo>
                  <a:pt x="2628" y="142987"/>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2" name="object 472"/>
          <p:cNvSpPr/>
          <p:nvPr/>
        </p:nvSpPr>
        <p:spPr>
          <a:xfrm>
            <a:off x="2222133" y="2767527"/>
            <a:ext cx="151694" cy="153106"/>
          </a:xfrm>
          <a:custGeom>
            <a:avLst/>
            <a:gdLst/>
            <a:ahLst/>
            <a:cxnLst/>
            <a:rect l="l" t="t" r="r" b="b"/>
            <a:pathLst>
              <a:path w="136525" h="137794">
                <a:moveTo>
                  <a:pt x="136499" y="0"/>
                </a:moveTo>
                <a:lnTo>
                  <a:pt x="0" y="2501"/>
                </a:lnTo>
                <a:lnTo>
                  <a:pt x="70764" y="137756"/>
                </a:lnTo>
                <a:lnTo>
                  <a:pt x="136499"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3" name="object 473"/>
          <p:cNvSpPr/>
          <p:nvPr/>
        </p:nvSpPr>
        <p:spPr>
          <a:xfrm>
            <a:off x="8310767" y="2958832"/>
            <a:ext cx="2992967" cy="464961"/>
          </a:xfrm>
          <a:custGeom>
            <a:avLst/>
            <a:gdLst/>
            <a:ahLst/>
            <a:cxnLst/>
            <a:rect l="l" t="t" r="r" b="b"/>
            <a:pathLst>
              <a:path w="2693670" h="418464">
                <a:moveTo>
                  <a:pt x="0" y="0"/>
                </a:moveTo>
                <a:lnTo>
                  <a:pt x="2693377" y="0"/>
                </a:lnTo>
                <a:lnTo>
                  <a:pt x="2693377" y="418033"/>
                </a:lnTo>
                <a:lnTo>
                  <a:pt x="0" y="418033"/>
                </a:lnTo>
                <a:lnTo>
                  <a:pt x="0"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4" name="object 474"/>
          <p:cNvSpPr txBox="1"/>
          <p:nvPr/>
        </p:nvSpPr>
        <p:spPr>
          <a:xfrm>
            <a:off x="8306787" y="2958831"/>
            <a:ext cx="3000728" cy="363369"/>
          </a:xfrm>
          <a:prstGeom prst="rect">
            <a:avLst/>
          </a:prstGeom>
          <a:solidFill>
            <a:srgbClr val="76B900"/>
          </a:solidFill>
        </p:spPr>
        <p:txBody>
          <a:bodyPr vert="horz" wrap="square" lIns="0" tIns="88900" rIns="0" bIns="0" rtlCol="0">
            <a:spAutoFit/>
          </a:bodyPr>
          <a:lstStyle/>
          <a:p>
            <a:pPr marL="244120" defTabSz="507995" fontAlgn="base">
              <a:spcBef>
                <a:spcPts val="700"/>
              </a:spcBef>
              <a:spcAft>
                <a:spcPct val="0"/>
              </a:spcAft>
            </a:pPr>
            <a:r>
              <a:rPr sz="1778" b="1" spc="-6" dirty="0">
                <a:solidFill>
                  <a:srgbClr val="FFFFFF"/>
                </a:solidFill>
                <a:latin typeface="Trebuchet MS"/>
                <a:ea typeface="MS PGothic" pitchFamily="34" charset="-128"/>
                <a:cs typeface="Trebuchet MS"/>
              </a:rPr>
              <a:t>GPU INFERENCE</a:t>
            </a:r>
            <a:r>
              <a:rPr sz="1778" b="1" spc="-33" dirty="0">
                <a:solidFill>
                  <a:srgbClr val="FFFFFF"/>
                </a:solidFill>
                <a:latin typeface="Trebuchet MS"/>
                <a:ea typeface="MS PGothic" pitchFamily="34" charset="-128"/>
                <a:cs typeface="Trebuchet MS"/>
              </a:rPr>
              <a:t> </a:t>
            </a:r>
            <a:r>
              <a:rPr sz="1778" b="1" spc="-6" dirty="0">
                <a:solidFill>
                  <a:srgbClr val="FFFFFF"/>
                </a:solidFill>
                <a:latin typeface="Trebuchet MS"/>
                <a:ea typeface="MS PGothic" pitchFamily="34" charset="-128"/>
                <a:cs typeface="Trebuchet MS"/>
              </a:rPr>
              <a:t>ENGINE</a:t>
            </a:r>
            <a:endParaRPr sz="1778" dirty="0">
              <a:solidFill>
                <a:srgbClr val="FFFFFF"/>
              </a:solidFill>
              <a:latin typeface="Trebuchet MS"/>
              <a:ea typeface="MS PGothic" pitchFamily="34" charset="-128"/>
              <a:cs typeface="Trebuchet MS"/>
            </a:endParaRPr>
          </a:p>
        </p:txBody>
      </p:sp>
      <p:sp>
        <p:nvSpPr>
          <p:cNvPr id="475" name="object 475"/>
          <p:cNvSpPr/>
          <p:nvPr/>
        </p:nvSpPr>
        <p:spPr>
          <a:xfrm>
            <a:off x="8306787" y="2975864"/>
            <a:ext cx="3000728" cy="1606550"/>
          </a:xfrm>
          <a:custGeom>
            <a:avLst/>
            <a:gdLst/>
            <a:ahLst/>
            <a:cxnLst/>
            <a:rect l="l" t="t" r="r" b="b"/>
            <a:pathLst>
              <a:path w="2700654" h="1445895">
                <a:moveTo>
                  <a:pt x="2700540" y="0"/>
                </a:moveTo>
                <a:lnTo>
                  <a:pt x="2700540" y="1445488"/>
                </a:lnTo>
                <a:lnTo>
                  <a:pt x="0" y="1445488"/>
                </a:lnTo>
                <a:lnTo>
                  <a:pt x="0" y="0"/>
                </a:lnTo>
                <a:lnTo>
                  <a:pt x="2700540" y="0"/>
                </a:lnTo>
                <a:close/>
              </a:path>
            </a:pathLst>
          </a:custGeom>
          <a:ln w="12700">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6" name="object 476"/>
          <p:cNvSpPr/>
          <p:nvPr/>
        </p:nvSpPr>
        <p:spPr>
          <a:xfrm>
            <a:off x="8862909" y="3791141"/>
            <a:ext cx="246736" cy="216418"/>
          </a:xfrm>
          <a:prstGeom prst="rect">
            <a:avLst/>
          </a:prstGeom>
          <a:blipFill>
            <a:blip r:embed="rId1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7" name="object 477"/>
          <p:cNvSpPr/>
          <p:nvPr/>
        </p:nvSpPr>
        <p:spPr>
          <a:xfrm>
            <a:off x="8861517" y="3796871"/>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8" name="object 478"/>
          <p:cNvSpPr/>
          <p:nvPr/>
        </p:nvSpPr>
        <p:spPr>
          <a:xfrm>
            <a:off x="8860656" y="3825902"/>
            <a:ext cx="248136" cy="355637"/>
          </a:xfrm>
          <a:prstGeom prst="rect">
            <a:avLst/>
          </a:prstGeom>
          <a:blipFill>
            <a:blip r:embed="rId19"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79" name="object 479"/>
          <p:cNvSpPr/>
          <p:nvPr/>
        </p:nvSpPr>
        <p:spPr>
          <a:xfrm>
            <a:off x="8860045" y="3838058"/>
            <a:ext cx="247650" cy="371828"/>
          </a:xfrm>
          <a:custGeom>
            <a:avLst/>
            <a:gdLst/>
            <a:ahLst/>
            <a:cxnLst/>
            <a:rect l="l" t="t" r="r" b="b"/>
            <a:pathLst>
              <a:path w="222884" h="334645">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0" name="object 480"/>
          <p:cNvSpPr/>
          <p:nvPr/>
        </p:nvSpPr>
        <p:spPr>
          <a:xfrm>
            <a:off x="8865822" y="3992119"/>
            <a:ext cx="287161" cy="19756"/>
          </a:xfrm>
          <a:custGeom>
            <a:avLst/>
            <a:gdLst/>
            <a:ahLst/>
            <a:cxnLst/>
            <a:rect l="l" t="t" r="r" b="b"/>
            <a:pathLst>
              <a:path w="258445" h="17779">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1" name="object 481"/>
          <p:cNvSpPr/>
          <p:nvPr/>
        </p:nvSpPr>
        <p:spPr>
          <a:xfrm>
            <a:off x="8861279" y="3958336"/>
            <a:ext cx="281817" cy="255676"/>
          </a:xfrm>
          <a:prstGeom prst="rect">
            <a:avLst/>
          </a:prstGeom>
          <a:blipFill>
            <a:blip r:embed="rId20"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2" name="object 482"/>
          <p:cNvSpPr/>
          <p:nvPr/>
        </p:nvSpPr>
        <p:spPr>
          <a:xfrm>
            <a:off x="9134876" y="3741636"/>
            <a:ext cx="289983" cy="88900"/>
          </a:xfrm>
          <a:custGeom>
            <a:avLst/>
            <a:gdLst/>
            <a:ahLst/>
            <a:cxnLst/>
            <a:rect l="l" t="t" r="r" b="b"/>
            <a:pathLst>
              <a:path w="260984"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3" name="object 483"/>
          <p:cNvSpPr/>
          <p:nvPr/>
        </p:nvSpPr>
        <p:spPr>
          <a:xfrm>
            <a:off x="9136730" y="3838431"/>
            <a:ext cx="288572" cy="83961"/>
          </a:xfrm>
          <a:custGeom>
            <a:avLst/>
            <a:gdLst/>
            <a:ahLst/>
            <a:cxnLst/>
            <a:rect l="l" t="t" r="r" b="b"/>
            <a:pathLst>
              <a:path w="259715"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4" name="object 484"/>
          <p:cNvSpPr/>
          <p:nvPr/>
        </p:nvSpPr>
        <p:spPr>
          <a:xfrm>
            <a:off x="9130992" y="3772204"/>
            <a:ext cx="260350" cy="212372"/>
          </a:xfrm>
          <a:custGeom>
            <a:avLst/>
            <a:gdLst/>
            <a:ahLst/>
            <a:cxnLst/>
            <a:rect l="l" t="t" r="r" b="b"/>
            <a:pathLst>
              <a:path w="234315"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5" name="object 485"/>
          <p:cNvSpPr/>
          <p:nvPr/>
        </p:nvSpPr>
        <p:spPr>
          <a:xfrm>
            <a:off x="9126679" y="3776756"/>
            <a:ext cx="268817" cy="359128"/>
          </a:xfrm>
          <a:custGeom>
            <a:avLst/>
            <a:gdLst/>
            <a:ahLst/>
            <a:cxnLst/>
            <a:rect l="l" t="t" r="r" b="b"/>
            <a:pathLst>
              <a:path w="241934"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6" name="object 486"/>
          <p:cNvSpPr/>
          <p:nvPr/>
        </p:nvSpPr>
        <p:spPr>
          <a:xfrm>
            <a:off x="9134236" y="3860004"/>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7" name="object 487"/>
          <p:cNvSpPr/>
          <p:nvPr/>
        </p:nvSpPr>
        <p:spPr>
          <a:xfrm>
            <a:off x="9126716" y="3869490"/>
            <a:ext cx="268817" cy="352778"/>
          </a:xfrm>
          <a:custGeom>
            <a:avLst/>
            <a:gdLst/>
            <a:ahLst/>
            <a:cxnLst/>
            <a:rect l="l" t="t" r="r" b="b"/>
            <a:pathLst>
              <a:path w="241934"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8" name="object 488"/>
          <p:cNvSpPr/>
          <p:nvPr/>
        </p:nvSpPr>
        <p:spPr>
          <a:xfrm>
            <a:off x="9145803" y="4171210"/>
            <a:ext cx="275167" cy="89606"/>
          </a:xfrm>
          <a:custGeom>
            <a:avLst/>
            <a:gdLst/>
            <a:ahLst/>
            <a:cxnLst/>
            <a:rect l="l" t="t" r="r" b="b"/>
            <a:pathLst>
              <a:path w="247650" h="80645">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89" name="object 489"/>
          <p:cNvSpPr/>
          <p:nvPr/>
        </p:nvSpPr>
        <p:spPr>
          <a:xfrm>
            <a:off x="9134267" y="4021054"/>
            <a:ext cx="287161" cy="230717"/>
          </a:xfrm>
          <a:custGeom>
            <a:avLst/>
            <a:gdLst/>
            <a:ahLst/>
            <a:cxnLst/>
            <a:rect l="l" t="t" r="r" b="b"/>
            <a:pathLst>
              <a:path w="258445" h="207645">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0" name="object 490"/>
          <p:cNvSpPr/>
          <p:nvPr/>
        </p:nvSpPr>
        <p:spPr>
          <a:xfrm>
            <a:off x="9133704" y="4079338"/>
            <a:ext cx="283633" cy="86078"/>
          </a:xfrm>
          <a:custGeom>
            <a:avLst/>
            <a:gdLst/>
            <a:ahLst/>
            <a:cxnLst/>
            <a:rect l="l" t="t" r="r" b="b"/>
            <a:pathLst>
              <a:path w="255270" h="77470">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1" name="object 491"/>
          <p:cNvSpPr/>
          <p:nvPr/>
        </p:nvSpPr>
        <p:spPr>
          <a:xfrm>
            <a:off x="9131135" y="3912684"/>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2" name="object 492"/>
          <p:cNvSpPr/>
          <p:nvPr/>
        </p:nvSpPr>
        <p:spPr>
          <a:xfrm>
            <a:off x="9133631" y="3912111"/>
            <a:ext cx="283633" cy="89606"/>
          </a:xfrm>
          <a:custGeom>
            <a:avLst/>
            <a:gdLst/>
            <a:ahLst/>
            <a:cxnLst/>
            <a:rect l="l" t="t" r="r" b="b"/>
            <a:pathLst>
              <a:path w="255270" h="80645">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3" name="object 493"/>
          <p:cNvSpPr/>
          <p:nvPr/>
        </p:nvSpPr>
        <p:spPr>
          <a:xfrm>
            <a:off x="9133735" y="4002280"/>
            <a:ext cx="282928" cy="84667"/>
          </a:xfrm>
          <a:custGeom>
            <a:avLst/>
            <a:gdLst/>
            <a:ahLst/>
            <a:cxnLst/>
            <a:rect l="l" t="t" r="r" b="b"/>
            <a:pathLst>
              <a:path w="254634"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4" name="object 494"/>
          <p:cNvSpPr/>
          <p:nvPr/>
        </p:nvSpPr>
        <p:spPr>
          <a:xfrm>
            <a:off x="9431884" y="3758457"/>
            <a:ext cx="311150" cy="249060"/>
          </a:xfrm>
          <a:custGeom>
            <a:avLst/>
            <a:gdLst/>
            <a:ahLst/>
            <a:cxnLst/>
            <a:rect l="l" t="t" r="r" b="b"/>
            <a:pathLst>
              <a:path w="280034" h="224154">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5" name="object 495"/>
          <p:cNvSpPr/>
          <p:nvPr/>
        </p:nvSpPr>
        <p:spPr>
          <a:xfrm>
            <a:off x="9434511" y="3919857"/>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6" name="object 496"/>
          <p:cNvSpPr/>
          <p:nvPr/>
        </p:nvSpPr>
        <p:spPr>
          <a:xfrm>
            <a:off x="9434440" y="3992355"/>
            <a:ext cx="306211" cy="93839"/>
          </a:xfrm>
          <a:custGeom>
            <a:avLst/>
            <a:gdLst/>
            <a:ahLst/>
            <a:cxnLst/>
            <a:rect l="l" t="t" r="r" b="b"/>
            <a:pathLst>
              <a:path w="275590" h="84454">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7" name="object 497"/>
          <p:cNvSpPr/>
          <p:nvPr/>
        </p:nvSpPr>
        <p:spPr>
          <a:xfrm>
            <a:off x="9452100" y="4025834"/>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8" name="object 498"/>
          <p:cNvSpPr/>
          <p:nvPr/>
        </p:nvSpPr>
        <p:spPr>
          <a:xfrm>
            <a:off x="9050880" y="3777600"/>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499" name="object 499"/>
          <p:cNvSpPr/>
          <p:nvPr/>
        </p:nvSpPr>
        <p:spPr>
          <a:xfrm>
            <a:off x="9050880" y="3941825"/>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0" name="object 500"/>
          <p:cNvSpPr/>
          <p:nvPr/>
        </p:nvSpPr>
        <p:spPr>
          <a:xfrm>
            <a:off x="9050880" y="4114221"/>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1" name="object 501"/>
          <p:cNvSpPr/>
          <p:nvPr/>
        </p:nvSpPr>
        <p:spPr>
          <a:xfrm>
            <a:off x="9368747" y="3688023"/>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2" name="object 502"/>
          <p:cNvSpPr/>
          <p:nvPr/>
        </p:nvSpPr>
        <p:spPr>
          <a:xfrm>
            <a:off x="9368747" y="3861815"/>
            <a:ext cx="108388" cy="114696"/>
          </a:xfrm>
          <a:prstGeom prst="rect">
            <a:avLst/>
          </a:prstGeom>
          <a:blipFill>
            <a:blip r:embed="rId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3" name="object 503"/>
          <p:cNvSpPr/>
          <p:nvPr/>
        </p:nvSpPr>
        <p:spPr>
          <a:xfrm>
            <a:off x="9375807" y="4035962"/>
            <a:ext cx="94544" cy="100894"/>
          </a:xfrm>
          <a:custGeom>
            <a:avLst/>
            <a:gdLst/>
            <a:ahLst/>
            <a:cxnLst/>
            <a:rect l="l" t="t" r="r" b="b"/>
            <a:pathLst>
              <a:path w="85090" h="90804">
                <a:moveTo>
                  <a:pt x="42422" y="0"/>
                </a:moveTo>
                <a:lnTo>
                  <a:pt x="26460" y="3314"/>
                </a:lnTo>
                <a:lnTo>
                  <a:pt x="12430" y="13258"/>
                </a:lnTo>
                <a:lnTo>
                  <a:pt x="3107" y="28226"/>
                </a:lnTo>
                <a:lnTo>
                  <a:pt x="0" y="45258"/>
                </a:lnTo>
                <a:lnTo>
                  <a:pt x="3107" y="62291"/>
                </a:lnTo>
                <a:lnTo>
                  <a:pt x="12430" y="77266"/>
                </a:lnTo>
                <a:lnTo>
                  <a:pt x="26460" y="87210"/>
                </a:lnTo>
                <a:lnTo>
                  <a:pt x="42422" y="90525"/>
                </a:lnTo>
                <a:lnTo>
                  <a:pt x="58387" y="87210"/>
                </a:lnTo>
                <a:lnTo>
                  <a:pt x="72424" y="77266"/>
                </a:lnTo>
                <a:lnTo>
                  <a:pt x="81740" y="62291"/>
                </a:lnTo>
                <a:lnTo>
                  <a:pt x="84845" y="45258"/>
                </a:lnTo>
                <a:lnTo>
                  <a:pt x="81740" y="28226"/>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4" name="object 504"/>
          <p:cNvSpPr/>
          <p:nvPr/>
        </p:nvSpPr>
        <p:spPr>
          <a:xfrm>
            <a:off x="9375802" y="4035962"/>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5" name="object 505"/>
          <p:cNvSpPr/>
          <p:nvPr/>
        </p:nvSpPr>
        <p:spPr>
          <a:xfrm>
            <a:off x="9375807" y="4203037"/>
            <a:ext cx="94544" cy="100894"/>
          </a:xfrm>
          <a:custGeom>
            <a:avLst/>
            <a:gdLst/>
            <a:ahLst/>
            <a:cxnLst/>
            <a:rect l="l" t="t" r="r" b="b"/>
            <a:pathLst>
              <a:path w="85090" h="90804">
                <a:moveTo>
                  <a:pt x="42422" y="0"/>
                </a:moveTo>
                <a:lnTo>
                  <a:pt x="26460" y="3314"/>
                </a:lnTo>
                <a:lnTo>
                  <a:pt x="12430" y="13258"/>
                </a:lnTo>
                <a:lnTo>
                  <a:pt x="3107" y="28233"/>
                </a:lnTo>
                <a:lnTo>
                  <a:pt x="0" y="45267"/>
                </a:lnTo>
                <a:lnTo>
                  <a:pt x="3107" y="62298"/>
                </a:lnTo>
                <a:lnTo>
                  <a:pt x="12430" y="77266"/>
                </a:lnTo>
                <a:lnTo>
                  <a:pt x="26460" y="87210"/>
                </a:lnTo>
                <a:lnTo>
                  <a:pt x="42422" y="90525"/>
                </a:lnTo>
                <a:lnTo>
                  <a:pt x="58387" y="87210"/>
                </a:lnTo>
                <a:lnTo>
                  <a:pt x="72424" y="77266"/>
                </a:lnTo>
                <a:lnTo>
                  <a:pt x="81740" y="62298"/>
                </a:lnTo>
                <a:lnTo>
                  <a:pt x="84845" y="45267"/>
                </a:lnTo>
                <a:lnTo>
                  <a:pt x="81740" y="28233"/>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6" name="object 506"/>
          <p:cNvSpPr/>
          <p:nvPr/>
        </p:nvSpPr>
        <p:spPr>
          <a:xfrm>
            <a:off x="9375802" y="4203037"/>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7" name="object 507"/>
          <p:cNvSpPr/>
          <p:nvPr/>
        </p:nvSpPr>
        <p:spPr>
          <a:xfrm>
            <a:off x="9691147" y="3948882"/>
            <a:ext cx="94544" cy="100894"/>
          </a:xfrm>
          <a:custGeom>
            <a:avLst/>
            <a:gdLst/>
            <a:ahLst/>
            <a:cxnLst/>
            <a:rect l="l" t="t" r="r" b="b"/>
            <a:pathLst>
              <a:path w="85090" h="90804">
                <a:moveTo>
                  <a:pt x="42422" y="0"/>
                </a:moveTo>
                <a:lnTo>
                  <a:pt x="26460" y="3314"/>
                </a:lnTo>
                <a:lnTo>
                  <a:pt x="12430" y="13258"/>
                </a:lnTo>
                <a:lnTo>
                  <a:pt x="3107" y="28233"/>
                </a:lnTo>
                <a:lnTo>
                  <a:pt x="0" y="45267"/>
                </a:lnTo>
                <a:lnTo>
                  <a:pt x="3107" y="62298"/>
                </a:lnTo>
                <a:lnTo>
                  <a:pt x="12430" y="77266"/>
                </a:lnTo>
                <a:lnTo>
                  <a:pt x="26460" y="87210"/>
                </a:lnTo>
                <a:lnTo>
                  <a:pt x="42422" y="90525"/>
                </a:lnTo>
                <a:lnTo>
                  <a:pt x="58387" y="87210"/>
                </a:lnTo>
                <a:lnTo>
                  <a:pt x="72424" y="77266"/>
                </a:lnTo>
                <a:lnTo>
                  <a:pt x="81740" y="62298"/>
                </a:lnTo>
                <a:lnTo>
                  <a:pt x="84845" y="45267"/>
                </a:lnTo>
                <a:lnTo>
                  <a:pt x="81740" y="28233"/>
                </a:lnTo>
                <a:lnTo>
                  <a:pt x="72424" y="13258"/>
                </a:lnTo>
                <a:lnTo>
                  <a:pt x="58387" y="3314"/>
                </a:lnTo>
                <a:lnTo>
                  <a:pt x="4242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8" name="object 508"/>
          <p:cNvSpPr/>
          <p:nvPr/>
        </p:nvSpPr>
        <p:spPr>
          <a:xfrm>
            <a:off x="9691144" y="3948882"/>
            <a:ext cx="94544" cy="100894"/>
          </a:xfrm>
          <a:custGeom>
            <a:avLst/>
            <a:gdLst/>
            <a:ahLst/>
            <a:cxnLst/>
            <a:rect l="l" t="t" r="r" b="b"/>
            <a:pathLst>
              <a:path w="85090" h="90804">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09" name="object 509"/>
          <p:cNvSpPr/>
          <p:nvPr/>
        </p:nvSpPr>
        <p:spPr>
          <a:xfrm>
            <a:off x="10145889" y="3715214"/>
            <a:ext cx="620889" cy="542403"/>
          </a:xfrm>
          <a:prstGeom prst="rect">
            <a:avLst/>
          </a:prstGeom>
          <a:blipFill>
            <a:blip r:embed="rId21"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0" name="object 510"/>
          <p:cNvSpPr/>
          <p:nvPr/>
        </p:nvSpPr>
        <p:spPr>
          <a:xfrm>
            <a:off x="9789245" y="2591999"/>
            <a:ext cx="3528" cy="159456"/>
          </a:xfrm>
          <a:custGeom>
            <a:avLst/>
            <a:gdLst/>
            <a:ahLst/>
            <a:cxnLst/>
            <a:rect l="l" t="t" r="r" b="b"/>
            <a:pathLst>
              <a:path w="3175" h="143510">
                <a:moveTo>
                  <a:pt x="0" y="0"/>
                </a:moveTo>
                <a:lnTo>
                  <a:pt x="2219" y="120766"/>
                </a:lnTo>
                <a:lnTo>
                  <a:pt x="2628" y="142987"/>
                </a:lnTo>
              </a:path>
            </a:pathLst>
          </a:custGeom>
          <a:ln w="44449">
            <a:solidFill>
              <a:srgbClr val="76B900"/>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1" name="object 511"/>
          <p:cNvSpPr/>
          <p:nvPr/>
        </p:nvSpPr>
        <p:spPr>
          <a:xfrm>
            <a:off x="9716417" y="2754178"/>
            <a:ext cx="151694" cy="153106"/>
          </a:xfrm>
          <a:custGeom>
            <a:avLst/>
            <a:gdLst/>
            <a:ahLst/>
            <a:cxnLst/>
            <a:rect l="l" t="t" r="r" b="b"/>
            <a:pathLst>
              <a:path w="136525" h="137794">
                <a:moveTo>
                  <a:pt x="136512" y="0"/>
                </a:moveTo>
                <a:lnTo>
                  <a:pt x="0" y="2514"/>
                </a:lnTo>
                <a:lnTo>
                  <a:pt x="70764" y="137756"/>
                </a:lnTo>
                <a:lnTo>
                  <a:pt x="136512" y="0"/>
                </a:lnTo>
                <a:close/>
              </a:path>
            </a:pathLst>
          </a:custGeom>
          <a:solidFill>
            <a:srgbClr val="76B9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2" name="object 512"/>
          <p:cNvSpPr/>
          <p:nvPr/>
        </p:nvSpPr>
        <p:spPr>
          <a:xfrm>
            <a:off x="9397720" y="1931438"/>
            <a:ext cx="246736" cy="216418"/>
          </a:xfrm>
          <a:prstGeom prst="rect">
            <a:avLst/>
          </a:prstGeom>
          <a:blipFill>
            <a:blip r:embed="rId18"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3" name="object 513"/>
          <p:cNvSpPr/>
          <p:nvPr/>
        </p:nvSpPr>
        <p:spPr>
          <a:xfrm>
            <a:off x="9396329" y="1937168"/>
            <a:ext cx="246944" cy="376767"/>
          </a:xfrm>
          <a:custGeom>
            <a:avLst/>
            <a:gdLst/>
            <a:ahLst/>
            <a:cxnLst/>
            <a:rect l="l" t="t" r="r" b="b"/>
            <a:pathLst>
              <a:path w="222250" h="339089">
                <a:moveTo>
                  <a:pt x="211054" y="338754"/>
                </a:moveTo>
                <a:lnTo>
                  <a:pt x="0" y="6814"/>
                </a:lnTo>
                <a:lnTo>
                  <a:pt x="10717" y="0"/>
                </a:lnTo>
                <a:lnTo>
                  <a:pt x="221771" y="331940"/>
                </a:lnTo>
                <a:lnTo>
                  <a:pt x="211054" y="33875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4" name="object 514"/>
          <p:cNvSpPr/>
          <p:nvPr/>
        </p:nvSpPr>
        <p:spPr>
          <a:xfrm>
            <a:off x="9395468" y="1966198"/>
            <a:ext cx="248136" cy="355637"/>
          </a:xfrm>
          <a:prstGeom prst="rect">
            <a:avLst/>
          </a:prstGeom>
          <a:blipFill>
            <a:blip r:embed="rId22"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5" name="object 515"/>
          <p:cNvSpPr/>
          <p:nvPr/>
        </p:nvSpPr>
        <p:spPr>
          <a:xfrm>
            <a:off x="9394855" y="1978355"/>
            <a:ext cx="247650" cy="371828"/>
          </a:xfrm>
          <a:custGeom>
            <a:avLst/>
            <a:gdLst/>
            <a:ahLst/>
            <a:cxnLst/>
            <a:rect l="l" t="t" r="r" b="b"/>
            <a:pathLst>
              <a:path w="222884" h="334644">
                <a:moveTo>
                  <a:pt x="222397" y="6899"/>
                </a:moveTo>
                <a:lnTo>
                  <a:pt x="10662" y="334141"/>
                </a:lnTo>
                <a:lnTo>
                  <a:pt x="0" y="327242"/>
                </a:lnTo>
                <a:lnTo>
                  <a:pt x="211734" y="0"/>
                </a:lnTo>
                <a:lnTo>
                  <a:pt x="222397" y="6899"/>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6" name="object 516"/>
          <p:cNvSpPr/>
          <p:nvPr/>
        </p:nvSpPr>
        <p:spPr>
          <a:xfrm>
            <a:off x="9400646" y="2132415"/>
            <a:ext cx="287161" cy="19756"/>
          </a:xfrm>
          <a:custGeom>
            <a:avLst/>
            <a:gdLst/>
            <a:ahLst/>
            <a:cxnLst/>
            <a:rect l="l" t="t" r="r" b="b"/>
            <a:pathLst>
              <a:path w="258445" h="17780">
                <a:moveTo>
                  <a:pt x="257875" y="12697"/>
                </a:moveTo>
                <a:lnTo>
                  <a:pt x="245" y="17688"/>
                </a:lnTo>
                <a:lnTo>
                  <a:pt x="0" y="4990"/>
                </a:lnTo>
                <a:lnTo>
                  <a:pt x="257629" y="0"/>
                </a:lnTo>
                <a:lnTo>
                  <a:pt x="257875" y="1269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7" name="object 517"/>
          <p:cNvSpPr/>
          <p:nvPr/>
        </p:nvSpPr>
        <p:spPr>
          <a:xfrm>
            <a:off x="9396090" y="2098633"/>
            <a:ext cx="281817" cy="255676"/>
          </a:xfrm>
          <a:prstGeom prst="rect">
            <a:avLst/>
          </a:prstGeom>
          <a:blipFill>
            <a:blip r:embed="rId23"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8" name="object 518"/>
          <p:cNvSpPr/>
          <p:nvPr/>
        </p:nvSpPr>
        <p:spPr>
          <a:xfrm>
            <a:off x="9669687" y="1881932"/>
            <a:ext cx="289983" cy="88900"/>
          </a:xfrm>
          <a:custGeom>
            <a:avLst/>
            <a:gdLst/>
            <a:ahLst/>
            <a:cxnLst/>
            <a:rect l="l" t="t" r="r" b="b"/>
            <a:pathLst>
              <a:path w="260984" h="80010">
                <a:moveTo>
                  <a:pt x="260874" y="12285"/>
                </a:moveTo>
                <a:lnTo>
                  <a:pt x="3219" y="79801"/>
                </a:lnTo>
                <a:lnTo>
                  <a:pt x="0" y="67516"/>
                </a:lnTo>
                <a:lnTo>
                  <a:pt x="257655" y="0"/>
                </a:lnTo>
                <a:lnTo>
                  <a:pt x="260874" y="1228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19" name="object 519"/>
          <p:cNvSpPr/>
          <p:nvPr/>
        </p:nvSpPr>
        <p:spPr>
          <a:xfrm>
            <a:off x="9671541" y="1978727"/>
            <a:ext cx="288572" cy="83961"/>
          </a:xfrm>
          <a:custGeom>
            <a:avLst/>
            <a:gdLst/>
            <a:ahLst/>
            <a:cxnLst/>
            <a:rect l="l" t="t" r="r" b="b"/>
            <a:pathLst>
              <a:path w="259715" h="75564">
                <a:moveTo>
                  <a:pt x="256077" y="75446"/>
                </a:moveTo>
                <a:lnTo>
                  <a:pt x="0" y="12330"/>
                </a:lnTo>
                <a:lnTo>
                  <a:pt x="3039" y="0"/>
                </a:lnTo>
                <a:lnTo>
                  <a:pt x="259116" y="63115"/>
                </a:lnTo>
                <a:lnTo>
                  <a:pt x="256077" y="7544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0" name="object 520"/>
          <p:cNvSpPr/>
          <p:nvPr/>
        </p:nvSpPr>
        <p:spPr>
          <a:xfrm>
            <a:off x="9665803" y="1912501"/>
            <a:ext cx="260350" cy="212372"/>
          </a:xfrm>
          <a:custGeom>
            <a:avLst/>
            <a:gdLst/>
            <a:ahLst/>
            <a:cxnLst/>
            <a:rect l="l" t="t" r="r" b="b"/>
            <a:pathLst>
              <a:path w="234315" h="191135">
                <a:moveTo>
                  <a:pt x="234012" y="9916"/>
                </a:moveTo>
                <a:lnTo>
                  <a:pt x="7933" y="190791"/>
                </a:lnTo>
                <a:lnTo>
                  <a:pt x="0" y="180874"/>
                </a:lnTo>
                <a:lnTo>
                  <a:pt x="226078" y="0"/>
                </a:lnTo>
                <a:lnTo>
                  <a:pt x="234012" y="9916"/>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1" name="object 521"/>
          <p:cNvSpPr/>
          <p:nvPr/>
        </p:nvSpPr>
        <p:spPr>
          <a:xfrm>
            <a:off x="9661504" y="1917053"/>
            <a:ext cx="268817" cy="359128"/>
          </a:xfrm>
          <a:custGeom>
            <a:avLst/>
            <a:gdLst/>
            <a:ahLst/>
            <a:cxnLst/>
            <a:rect l="l" t="t" r="r" b="b"/>
            <a:pathLst>
              <a:path w="241934" h="323214">
                <a:moveTo>
                  <a:pt x="241751" y="7515"/>
                </a:moveTo>
                <a:lnTo>
                  <a:pt x="10237" y="322905"/>
                </a:lnTo>
                <a:lnTo>
                  <a:pt x="0" y="315390"/>
                </a:lnTo>
                <a:lnTo>
                  <a:pt x="231513" y="0"/>
                </a:lnTo>
                <a:lnTo>
                  <a:pt x="241751" y="7515"/>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2" name="object 522"/>
          <p:cNvSpPr/>
          <p:nvPr/>
        </p:nvSpPr>
        <p:spPr>
          <a:xfrm>
            <a:off x="9669046" y="2000301"/>
            <a:ext cx="259643" cy="196850"/>
          </a:xfrm>
          <a:custGeom>
            <a:avLst/>
            <a:gdLst/>
            <a:ahLst/>
            <a:cxnLst/>
            <a:rect l="l" t="t" r="r" b="b"/>
            <a:pathLst>
              <a:path w="233679" h="177164">
                <a:moveTo>
                  <a:pt x="226078" y="176733"/>
                </a:moveTo>
                <a:lnTo>
                  <a:pt x="0" y="10225"/>
                </a:lnTo>
                <a:lnTo>
                  <a:pt x="7531" y="0"/>
                </a:lnTo>
                <a:lnTo>
                  <a:pt x="233609" y="166507"/>
                </a:lnTo>
                <a:lnTo>
                  <a:pt x="226078" y="17673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3" name="object 523"/>
          <p:cNvSpPr/>
          <p:nvPr/>
        </p:nvSpPr>
        <p:spPr>
          <a:xfrm>
            <a:off x="9661542" y="2009787"/>
            <a:ext cx="268817" cy="352778"/>
          </a:xfrm>
          <a:custGeom>
            <a:avLst/>
            <a:gdLst/>
            <a:ahLst/>
            <a:cxnLst/>
            <a:rect l="l" t="t" r="r" b="b"/>
            <a:pathLst>
              <a:path w="241934" h="317500">
                <a:moveTo>
                  <a:pt x="231513" y="317253"/>
                </a:moveTo>
                <a:lnTo>
                  <a:pt x="0" y="7604"/>
                </a:lnTo>
                <a:lnTo>
                  <a:pt x="10171" y="0"/>
                </a:lnTo>
                <a:lnTo>
                  <a:pt x="241685" y="309648"/>
                </a:lnTo>
                <a:lnTo>
                  <a:pt x="231513" y="31725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4" name="object 524"/>
          <p:cNvSpPr/>
          <p:nvPr/>
        </p:nvSpPr>
        <p:spPr>
          <a:xfrm>
            <a:off x="9680615" y="2311507"/>
            <a:ext cx="275167" cy="89606"/>
          </a:xfrm>
          <a:custGeom>
            <a:avLst/>
            <a:gdLst/>
            <a:ahLst/>
            <a:cxnLst/>
            <a:rect l="l" t="t" r="r" b="b"/>
            <a:pathLst>
              <a:path w="247650" h="80644">
                <a:moveTo>
                  <a:pt x="243727" y="80023"/>
                </a:moveTo>
                <a:lnTo>
                  <a:pt x="0" y="12235"/>
                </a:lnTo>
                <a:lnTo>
                  <a:pt x="3403" y="0"/>
                </a:lnTo>
                <a:lnTo>
                  <a:pt x="247130" y="67788"/>
                </a:lnTo>
                <a:lnTo>
                  <a:pt x="243727" y="8002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5" name="object 525"/>
          <p:cNvSpPr/>
          <p:nvPr/>
        </p:nvSpPr>
        <p:spPr>
          <a:xfrm>
            <a:off x="9669078" y="2161350"/>
            <a:ext cx="287161" cy="230717"/>
          </a:xfrm>
          <a:custGeom>
            <a:avLst/>
            <a:gdLst/>
            <a:ahLst/>
            <a:cxnLst/>
            <a:rect l="l" t="t" r="r" b="b"/>
            <a:pathLst>
              <a:path w="258445" h="207644">
                <a:moveTo>
                  <a:pt x="250444" y="207568"/>
                </a:moveTo>
                <a:lnTo>
                  <a:pt x="0" y="9970"/>
                </a:lnTo>
                <a:lnTo>
                  <a:pt x="7866" y="0"/>
                </a:lnTo>
                <a:lnTo>
                  <a:pt x="258311" y="197597"/>
                </a:lnTo>
                <a:lnTo>
                  <a:pt x="250444" y="20756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6" name="object 526"/>
          <p:cNvSpPr/>
          <p:nvPr/>
        </p:nvSpPr>
        <p:spPr>
          <a:xfrm>
            <a:off x="9668514" y="2219634"/>
            <a:ext cx="283633" cy="86078"/>
          </a:xfrm>
          <a:custGeom>
            <a:avLst/>
            <a:gdLst/>
            <a:ahLst/>
            <a:cxnLst/>
            <a:rect l="l" t="t" r="r" b="b"/>
            <a:pathLst>
              <a:path w="255270" h="77469">
                <a:moveTo>
                  <a:pt x="254661" y="12294"/>
                </a:moveTo>
                <a:lnTo>
                  <a:pt x="3184" y="77426"/>
                </a:lnTo>
                <a:lnTo>
                  <a:pt x="0" y="65132"/>
                </a:lnTo>
                <a:lnTo>
                  <a:pt x="251476" y="0"/>
                </a:lnTo>
                <a:lnTo>
                  <a:pt x="254661" y="1229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7" name="object 527"/>
          <p:cNvSpPr/>
          <p:nvPr/>
        </p:nvSpPr>
        <p:spPr>
          <a:xfrm>
            <a:off x="9665946" y="2052981"/>
            <a:ext cx="296333" cy="235656"/>
          </a:xfrm>
          <a:custGeom>
            <a:avLst/>
            <a:gdLst/>
            <a:ahLst/>
            <a:cxnLst/>
            <a:rect l="l" t="t" r="r" b="b"/>
            <a:pathLst>
              <a:path w="266700" h="212089">
                <a:moveTo>
                  <a:pt x="266539" y="10011"/>
                </a:moveTo>
                <a:lnTo>
                  <a:pt x="7814" y="211966"/>
                </a:lnTo>
                <a:lnTo>
                  <a:pt x="0" y="201954"/>
                </a:lnTo>
                <a:lnTo>
                  <a:pt x="258724" y="0"/>
                </a:lnTo>
                <a:lnTo>
                  <a:pt x="266539" y="10011"/>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8" name="object 528"/>
          <p:cNvSpPr/>
          <p:nvPr/>
        </p:nvSpPr>
        <p:spPr>
          <a:xfrm>
            <a:off x="9668442" y="2052409"/>
            <a:ext cx="283633" cy="89606"/>
          </a:xfrm>
          <a:custGeom>
            <a:avLst/>
            <a:gdLst/>
            <a:ahLst/>
            <a:cxnLst/>
            <a:rect l="l" t="t" r="r" b="b"/>
            <a:pathLst>
              <a:path w="255270" h="80644">
                <a:moveTo>
                  <a:pt x="254790" y="12260"/>
                </a:moveTo>
                <a:lnTo>
                  <a:pt x="3312" y="80205"/>
                </a:lnTo>
                <a:lnTo>
                  <a:pt x="0" y="67945"/>
                </a:lnTo>
                <a:lnTo>
                  <a:pt x="251477" y="0"/>
                </a:lnTo>
                <a:lnTo>
                  <a:pt x="254790" y="12260"/>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29" name="object 529"/>
          <p:cNvSpPr/>
          <p:nvPr/>
        </p:nvSpPr>
        <p:spPr>
          <a:xfrm>
            <a:off x="9668546" y="2142577"/>
            <a:ext cx="282928" cy="84667"/>
          </a:xfrm>
          <a:custGeom>
            <a:avLst/>
            <a:gdLst/>
            <a:ahLst/>
            <a:cxnLst/>
            <a:rect l="l" t="t" r="r" b="b"/>
            <a:pathLst>
              <a:path w="254634" h="76200">
                <a:moveTo>
                  <a:pt x="251477" y="76193"/>
                </a:moveTo>
                <a:lnTo>
                  <a:pt x="0" y="12309"/>
                </a:lnTo>
                <a:lnTo>
                  <a:pt x="3126" y="0"/>
                </a:lnTo>
                <a:lnTo>
                  <a:pt x="254604" y="63884"/>
                </a:lnTo>
                <a:lnTo>
                  <a:pt x="251477" y="76193"/>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0" name="object 530"/>
          <p:cNvSpPr/>
          <p:nvPr/>
        </p:nvSpPr>
        <p:spPr>
          <a:xfrm>
            <a:off x="9966696" y="1898753"/>
            <a:ext cx="311150" cy="249060"/>
          </a:xfrm>
          <a:custGeom>
            <a:avLst/>
            <a:gdLst/>
            <a:ahLst/>
            <a:cxnLst/>
            <a:rect l="l" t="t" r="r" b="b"/>
            <a:pathLst>
              <a:path w="280034" h="224155">
                <a:moveTo>
                  <a:pt x="271834" y="224134"/>
                </a:moveTo>
                <a:lnTo>
                  <a:pt x="0" y="9975"/>
                </a:lnTo>
                <a:lnTo>
                  <a:pt x="7859" y="0"/>
                </a:lnTo>
                <a:lnTo>
                  <a:pt x="279694" y="214158"/>
                </a:lnTo>
                <a:lnTo>
                  <a:pt x="271834" y="22413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1" name="object 531"/>
          <p:cNvSpPr/>
          <p:nvPr/>
        </p:nvSpPr>
        <p:spPr>
          <a:xfrm>
            <a:off x="9969321" y="2060153"/>
            <a:ext cx="292806" cy="87489"/>
          </a:xfrm>
          <a:custGeom>
            <a:avLst/>
            <a:gdLst/>
            <a:ahLst/>
            <a:cxnLst/>
            <a:rect l="l" t="t" r="r" b="b"/>
            <a:pathLst>
              <a:path w="263525" h="78739">
                <a:moveTo>
                  <a:pt x="259864" y="78187"/>
                </a:moveTo>
                <a:lnTo>
                  <a:pt x="0" y="12310"/>
                </a:lnTo>
                <a:lnTo>
                  <a:pt x="3120" y="0"/>
                </a:lnTo>
                <a:lnTo>
                  <a:pt x="262985" y="65876"/>
                </a:lnTo>
                <a:lnTo>
                  <a:pt x="259864" y="78187"/>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2" name="object 532"/>
          <p:cNvSpPr/>
          <p:nvPr/>
        </p:nvSpPr>
        <p:spPr>
          <a:xfrm>
            <a:off x="9969250" y="2132651"/>
            <a:ext cx="306211" cy="93839"/>
          </a:xfrm>
          <a:custGeom>
            <a:avLst/>
            <a:gdLst/>
            <a:ahLst/>
            <a:cxnLst/>
            <a:rect l="l" t="t" r="r" b="b"/>
            <a:pathLst>
              <a:path w="275590" h="84455">
                <a:moveTo>
                  <a:pt x="275094" y="12274"/>
                </a:moveTo>
                <a:lnTo>
                  <a:pt x="3259" y="84459"/>
                </a:lnTo>
                <a:lnTo>
                  <a:pt x="0" y="72184"/>
                </a:lnTo>
                <a:lnTo>
                  <a:pt x="271834" y="0"/>
                </a:lnTo>
                <a:lnTo>
                  <a:pt x="275094" y="12274"/>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3" name="object 533"/>
          <p:cNvSpPr/>
          <p:nvPr/>
        </p:nvSpPr>
        <p:spPr>
          <a:xfrm>
            <a:off x="9986913" y="2166130"/>
            <a:ext cx="257528" cy="194733"/>
          </a:xfrm>
          <a:custGeom>
            <a:avLst/>
            <a:gdLst/>
            <a:ahLst/>
            <a:cxnLst/>
            <a:rect l="l" t="t" r="r" b="b"/>
            <a:pathLst>
              <a:path w="231775" h="175260">
                <a:moveTo>
                  <a:pt x="231336" y="10228"/>
                </a:moveTo>
                <a:lnTo>
                  <a:pt x="7528" y="174955"/>
                </a:lnTo>
                <a:lnTo>
                  <a:pt x="0" y="164726"/>
                </a:lnTo>
                <a:lnTo>
                  <a:pt x="223807" y="0"/>
                </a:lnTo>
                <a:lnTo>
                  <a:pt x="231336" y="10228"/>
                </a:lnTo>
                <a:close/>
              </a:path>
            </a:pathLst>
          </a:custGeom>
          <a:solidFill>
            <a:srgbClr val="868686"/>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4" name="object 534"/>
          <p:cNvSpPr/>
          <p:nvPr/>
        </p:nvSpPr>
        <p:spPr>
          <a:xfrm>
            <a:off x="9585706" y="1917896"/>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5" name="object 535"/>
          <p:cNvSpPr/>
          <p:nvPr/>
        </p:nvSpPr>
        <p:spPr>
          <a:xfrm>
            <a:off x="9585706" y="2082122"/>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6" name="object 536"/>
          <p:cNvSpPr/>
          <p:nvPr/>
        </p:nvSpPr>
        <p:spPr>
          <a:xfrm>
            <a:off x="9585706" y="2254518"/>
            <a:ext cx="108388" cy="114696"/>
          </a:xfrm>
          <a:prstGeom prst="rect">
            <a:avLst/>
          </a:prstGeom>
          <a:blipFill>
            <a:blip r:embed="rId7"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7" name="object 537"/>
          <p:cNvSpPr/>
          <p:nvPr/>
        </p:nvSpPr>
        <p:spPr>
          <a:xfrm>
            <a:off x="9903573" y="1828320"/>
            <a:ext cx="108388" cy="114696"/>
          </a:xfrm>
          <a:prstGeom prst="rect">
            <a:avLst/>
          </a:prstGeom>
          <a:blipFill>
            <a:blip r:embed="rId24"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8" name="object 538"/>
          <p:cNvSpPr/>
          <p:nvPr/>
        </p:nvSpPr>
        <p:spPr>
          <a:xfrm>
            <a:off x="9903573" y="2002126"/>
            <a:ext cx="108388" cy="114696"/>
          </a:xfrm>
          <a:prstGeom prst="rect">
            <a:avLst/>
          </a:prstGeom>
          <a:blipFill>
            <a:blip r:embed="rId25"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39" name="object 539"/>
          <p:cNvSpPr/>
          <p:nvPr/>
        </p:nvSpPr>
        <p:spPr>
          <a:xfrm>
            <a:off x="9910618" y="2176259"/>
            <a:ext cx="94544" cy="100894"/>
          </a:xfrm>
          <a:custGeom>
            <a:avLst/>
            <a:gdLst/>
            <a:ahLst/>
            <a:cxnLst/>
            <a:rect l="l" t="t" r="r" b="b"/>
            <a:pathLst>
              <a:path w="85090" h="90805">
                <a:moveTo>
                  <a:pt x="42432" y="0"/>
                </a:moveTo>
                <a:lnTo>
                  <a:pt x="26467" y="3314"/>
                </a:lnTo>
                <a:lnTo>
                  <a:pt x="12430" y="13258"/>
                </a:lnTo>
                <a:lnTo>
                  <a:pt x="3107" y="28232"/>
                </a:lnTo>
                <a:lnTo>
                  <a:pt x="0" y="45262"/>
                </a:lnTo>
                <a:lnTo>
                  <a:pt x="3107" y="62293"/>
                </a:lnTo>
                <a:lnTo>
                  <a:pt x="12430" y="77266"/>
                </a:lnTo>
                <a:lnTo>
                  <a:pt x="26467" y="87210"/>
                </a:lnTo>
                <a:lnTo>
                  <a:pt x="42432" y="90525"/>
                </a:lnTo>
                <a:lnTo>
                  <a:pt x="58394" y="87210"/>
                </a:lnTo>
                <a:lnTo>
                  <a:pt x="72424" y="77266"/>
                </a:lnTo>
                <a:lnTo>
                  <a:pt x="81747" y="62293"/>
                </a:lnTo>
                <a:lnTo>
                  <a:pt x="84855" y="45262"/>
                </a:lnTo>
                <a:lnTo>
                  <a:pt x="81747" y="28232"/>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0" name="object 540"/>
          <p:cNvSpPr/>
          <p:nvPr/>
        </p:nvSpPr>
        <p:spPr>
          <a:xfrm>
            <a:off x="9910628" y="2176259"/>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1" name="object 541"/>
          <p:cNvSpPr/>
          <p:nvPr/>
        </p:nvSpPr>
        <p:spPr>
          <a:xfrm>
            <a:off x="9910618" y="2343334"/>
            <a:ext cx="94544" cy="100894"/>
          </a:xfrm>
          <a:custGeom>
            <a:avLst/>
            <a:gdLst/>
            <a:ahLst/>
            <a:cxnLst/>
            <a:rect l="l" t="t" r="r" b="b"/>
            <a:pathLst>
              <a:path w="85090" h="90805">
                <a:moveTo>
                  <a:pt x="42432" y="0"/>
                </a:moveTo>
                <a:lnTo>
                  <a:pt x="26467" y="3314"/>
                </a:lnTo>
                <a:lnTo>
                  <a:pt x="12430" y="13258"/>
                </a:lnTo>
                <a:lnTo>
                  <a:pt x="3107" y="28234"/>
                </a:lnTo>
                <a:lnTo>
                  <a:pt x="0" y="45269"/>
                </a:lnTo>
                <a:lnTo>
                  <a:pt x="3107" y="62304"/>
                </a:lnTo>
                <a:lnTo>
                  <a:pt x="12430" y="77279"/>
                </a:lnTo>
                <a:lnTo>
                  <a:pt x="26467" y="87216"/>
                </a:lnTo>
                <a:lnTo>
                  <a:pt x="42432" y="90528"/>
                </a:lnTo>
                <a:lnTo>
                  <a:pt x="58394" y="87216"/>
                </a:lnTo>
                <a:lnTo>
                  <a:pt x="72424" y="77279"/>
                </a:lnTo>
                <a:lnTo>
                  <a:pt x="81747" y="62304"/>
                </a:lnTo>
                <a:lnTo>
                  <a:pt x="84855" y="45269"/>
                </a:lnTo>
                <a:lnTo>
                  <a:pt x="81747" y="28234"/>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2" name="object 542"/>
          <p:cNvSpPr/>
          <p:nvPr/>
        </p:nvSpPr>
        <p:spPr>
          <a:xfrm>
            <a:off x="9910628" y="2343334"/>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3" name="object 543"/>
          <p:cNvSpPr/>
          <p:nvPr/>
        </p:nvSpPr>
        <p:spPr>
          <a:xfrm>
            <a:off x="10225959" y="2089179"/>
            <a:ext cx="94544" cy="100894"/>
          </a:xfrm>
          <a:custGeom>
            <a:avLst/>
            <a:gdLst/>
            <a:ahLst/>
            <a:cxnLst/>
            <a:rect l="l" t="t" r="r" b="b"/>
            <a:pathLst>
              <a:path w="85090" h="90805">
                <a:moveTo>
                  <a:pt x="42432" y="0"/>
                </a:moveTo>
                <a:lnTo>
                  <a:pt x="26467" y="3314"/>
                </a:lnTo>
                <a:lnTo>
                  <a:pt x="12430" y="13258"/>
                </a:lnTo>
                <a:lnTo>
                  <a:pt x="3107" y="28234"/>
                </a:lnTo>
                <a:lnTo>
                  <a:pt x="0" y="45269"/>
                </a:lnTo>
                <a:lnTo>
                  <a:pt x="3107" y="62304"/>
                </a:lnTo>
                <a:lnTo>
                  <a:pt x="12430" y="77279"/>
                </a:lnTo>
                <a:lnTo>
                  <a:pt x="26467" y="87216"/>
                </a:lnTo>
                <a:lnTo>
                  <a:pt x="42432" y="90528"/>
                </a:lnTo>
                <a:lnTo>
                  <a:pt x="58394" y="87216"/>
                </a:lnTo>
                <a:lnTo>
                  <a:pt x="72424" y="77279"/>
                </a:lnTo>
                <a:lnTo>
                  <a:pt x="81747" y="62304"/>
                </a:lnTo>
                <a:lnTo>
                  <a:pt x="84855" y="45269"/>
                </a:lnTo>
                <a:lnTo>
                  <a:pt x="81747" y="28234"/>
                </a:lnTo>
                <a:lnTo>
                  <a:pt x="72424" y="13258"/>
                </a:lnTo>
                <a:lnTo>
                  <a:pt x="58394" y="3314"/>
                </a:lnTo>
                <a:lnTo>
                  <a:pt x="42432" y="0"/>
                </a:lnTo>
                <a:close/>
              </a:path>
            </a:pathLst>
          </a:custGeom>
          <a:solidFill>
            <a:srgbClr val="000000"/>
          </a:solid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4" name="object 544"/>
          <p:cNvSpPr/>
          <p:nvPr/>
        </p:nvSpPr>
        <p:spPr>
          <a:xfrm>
            <a:off x="10225969" y="2089179"/>
            <a:ext cx="94544" cy="100894"/>
          </a:xfrm>
          <a:custGeom>
            <a:avLst/>
            <a:gdLst/>
            <a:ahLst/>
            <a:cxnLst/>
            <a:rect l="l" t="t" r="r" b="b"/>
            <a:pathLst>
              <a:path w="85090" h="90805">
                <a:moveTo>
                  <a:pt x="72424" y="13257"/>
                </a:moveTo>
                <a:lnTo>
                  <a:pt x="81743" y="28230"/>
                </a:lnTo>
                <a:lnTo>
                  <a:pt x="84849" y="45263"/>
                </a:lnTo>
                <a:lnTo>
                  <a:pt x="81743" y="62295"/>
                </a:lnTo>
                <a:lnTo>
                  <a:pt x="72424" y="77268"/>
                </a:lnTo>
                <a:lnTo>
                  <a:pt x="58389" y="87211"/>
                </a:lnTo>
                <a:lnTo>
                  <a:pt x="42424" y="90526"/>
                </a:lnTo>
                <a:lnTo>
                  <a:pt x="26460" y="87211"/>
                </a:lnTo>
                <a:lnTo>
                  <a:pt x="12425" y="77268"/>
                </a:lnTo>
                <a:lnTo>
                  <a:pt x="3106" y="62295"/>
                </a:lnTo>
                <a:lnTo>
                  <a:pt x="0" y="45263"/>
                </a:lnTo>
                <a:lnTo>
                  <a:pt x="3106" y="28230"/>
                </a:lnTo>
                <a:lnTo>
                  <a:pt x="12425" y="13257"/>
                </a:lnTo>
                <a:lnTo>
                  <a:pt x="26460" y="3314"/>
                </a:lnTo>
                <a:lnTo>
                  <a:pt x="42424" y="0"/>
                </a:lnTo>
                <a:lnTo>
                  <a:pt x="58389" y="3314"/>
                </a:lnTo>
                <a:lnTo>
                  <a:pt x="72424" y="13257"/>
                </a:lnTo>
                <a:close/>
              </a:path>
            </a:pathLst>
          </a:custGeom>
          <a:ln w="12700">
            <a:solidFill>
              <a:srgbClr val="595959"/>
            </a:solidFill>
          </a:ln>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
        <p:nvSpPr>
          <p:cNvPr id="545" name="object 545"/>
          <p:cNvSpPr/>
          <p:nvPr/>
        </p:nvSpPr>
        <p:spPr>
          <a:xfrm>
            <a:off x="1834444" y="3626556"/>
            <a:ext cx="889000" cy="762000"/>
          </a:xfrm>
          <a:prstGeom prst="rect">
            <a:avLst/>
          </a:prstGeom>
          <a:blipFill>
            <a:blip r:embed="rId26" cstate="print"/>
            <a:stretch>
              <a:fillRect/>
            </a:stretch>
          </a:blipFill>
        </p:spPr>
        <p:txBody>
          <a:bodyPr wrap="square" lIns="0" tIns="0" rIns="0" bIns="0" rtlCol="0"/>
          <a:lstStyle/>
          <a:p>
            <a:pPr defTabSz="507995" fontAlgn="base">
              <a:spcBef>
                <a:spcPct val="0"/>
              </a:spcBef>
              <a:spcAft>
                <a:spcPct val="0"/>
              </a:spcAft>
            </a:pPr>
            <a:endParaRPr sz="2000" dirty="0">
              <a:solidFill>
                <a:srgbClr val="FFFFFF"/>
              </a:solidFill>
              <a:latin typeface="Arial" charset="0"/>
              <a:ea typeface="MS PGothic" pitchFamily="34" charset="-128"/>
            </a:endParaRPr>
          </a:p>
        </p:txBody>
      </p:sp>
    </p:spTree>
    <p:extLst>
      <p:ext uri="{BB962C8B-B14F-4D97-AF65-F5344CB8AC3E}">
        <p14:creationId xmlns:p14="http://schemas.microsoft.com/office/powerpoint/2010/main" val="126924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B3797E-4679-427B-9186-E549B300C9FF}"/>
              </a:ext>
            </a:extLst>
          </p:cNvPr>
          <p:cNvPicPr>
            <a:picLocks noChangeAspect="1"/>
          </p:cNvPicPr>
          <p:nvPr/>
        </p:nvPicPr>
        <p:blipFill>
          <a:blip r:embed="rId2"/>
          <a:stretch>
            <a:fillRect/>
          </a:stretch>
        </p:blipFill>
        <p:spPr>
          <a:xfrm>
            <a:off x="5489284" y="1"/>
            <a:ext cx="5112698" cy="6596012"/>
          </a:xfrm>
          <a:prstGeom prst="rect">
            <a:avLst/>
          </a:prstGeom>
        </p:spPr>
      </p:pic>
      <p:sp>
        <p:nvSpPr>
          <p:cNvPr id="6" name="Speech Bubble: Oval 5">
            <a:extLst>
              <a:ext uri="{FF2B5EF4-FFF2-40B4-BE49-F238E27FC236}">
                <a16:creationId xmlns:a16="http://schemas.microsoft.com/office/drawing/2014/main" id="{F2B06FFE-94B0-40DF-9556-814CC0F8EF24}"/>
              </a:ext>
            </a:extLst>
          </p:cNvPr>
          <p:cNvSpPr/>
          <p:nvPr/>
        </p:nvSpPr>
        <p:spPr>
          <a:xfrm>
            <a:off x="2204529" y="1942541"/>
            <a:ext cx="2984100" cy="1789182"/>
          </a:xfrm>
          <a:prstGeom prst="wedgeEllipseCallout">
            <a:avLst>
              <a:gd name="adj1" fmla="val 55184"/>
              <a:gd name="adj2" fmla="val 582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111" defTabSz="507995" fontAlgn="base">
              <a:spcBef>
                <a:spcPts val="111"/>
              </a:spcBef>
              <a:spcAft>
                <a:spcPct val="0"/>
              </a:spcAft>
            </a:pPr>
            <a:r>
              <a:rPr lang="en-US" sz="2000" b="1" spc="-50" dirty="0">
                <a:solidFill>
                  <a:srgbClr val="FFFFFF"/>
                </a:solidFill>
                <a:latin typeface="Trebuchet MS"/>
                <a:cs typeface="Trebuchet MS"/>
              </a:rPr>
              <a:t>TensorRT </a:t>
            </a:r>
            <a:r>
              <a:rPr lang="en-US" sz="2000" b="1" spc="-6" dirty="0">
                <a:solidFill>
                  <a:srgbClr val="FFFFFF"/>
                </a:solidFill>
                <a:latin typeface="Trebuchet MS"/>
                <a:cs typeface="Trebuchet MS"/>
              </a:rPr>
              <a:t>works </a:t>
            </a:r>
            <a:r>
              <a:rPr lang="en-US" sz="2000" b="1" dirty="0">
                <a:solidFill>
                  <a:srgbClr val="FFFFFF"/>
                </a:solidFill>
                <a:latin typeface="Trebuchet MS"/>
                <a:cs typeface="Trebuchet MS"/>
              </a:rPr>
              <a:t>at deploy</a:t>
            </a:r>
            <a:r>
              <a:rPr lang="en-US" sz="2000" b="1" spc="-61" dirty="0">
                <a:solidFill>
                  <a:srgbClr val="FFFFFF"/>
                </a:solidFill>
                <a:latin typeface="Trebuchet MS"/>
                <a:cs typeface="Trebuchet MS"/>
              </a:rPr>
              <a:t> </a:t>
            </a:r>
            <a:r>
              <a:rPr lang="en-US" sz="2000" b="1" dirty="0">
                <a:solidFill>
                  <a:srgbClr val="FFFFFF"/>
                </a:solidFill>
                <a:latin typeface="Trebuchet MS"/>
                <a:cs typeface="Trebuchet MS"/>
              </a:rPr>
              <a:t>stage</a:t>
            </a:r>
            <a:endParaRPr lang="en-US" sz="2000" dirty="0">
              <a:solidFill>
                <a:srgbClr val="FFFFFF"/>
              </a:solidFill>
              <a:latin typeface="Trebuchet MS"/>
              <a:cs typeface="Trebuchet MS"/>
            </a:endParaRPr>
          </a:p>
        </p:txBody>
      </p:sp>
    </p:spTree>
    <p:extLst>
      <p:ext uri="{BB962C8B-B14F-4D97-AF65-F5344CB8AC3E}">
        <p14:creationId xmlns:p14="http://schemas.microsoft.com/office/powerpoint/2010/main" val="352635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95105F-DE3E-42FA-8C1B-663A07CA2006}"/>
              </a:ext>
            </a:extLst>
          </p:cNvPr>
          <p:cNvPicPr>
            <a:picLocks noChangeAspect="1"/>
          </p:cNvPicPr>
          <p:nvPr/>
        </p:nvPicPr>
        <p:blipFill>
          <a:blip r:embed="rId2"/>
          <a:stretch>
            <a:fillRect/>
          </a:stretch>
        </p:blipFill>
        <p:spPr>
          <a:xfrm>
            <a:off x="7169509" y="3328280"/>
            <a:ext cx="4933623" cy="3114373"/>
          </a:xfrm>
          <a:prstGeom prst="rect">
            <a:avLst/>
          </a:prstGeom>
        </p:spPr>
      </p:pic>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8" name="Picture 7">
            <a:extLst>
              <a:ext uri="{FF2B5EF4-FFF2-40B4-BE49-F238E27FC236}">
                <a16:creationId xmlns:a16="http://schemas.microsoft.com/office/drawing/2014/main" id="{6A9F3AD8-D667-421C-9EFA-DCD405BDF995}"/>
              </a:ext>
            </a:extLst>
          </p:cNvPr>
          <p:cNvPicPr>
            <a:picLocks noChangeAspect="1"/>
          </p:cNvPicPr>
          <p:nvPr/>
        </p:nvPicPr>
        <p:blipFill>
          <a:blip r:embed="rId3"/>
          <a:stretch>
            <a:fillRect/>
          </a:stretch>
        </p:blipFill>
        <p:spPr>
          <a:xfrm>
            <a:off x="5129770" y="1479568"/>
            <a:ext cx="2039738" cy="1942608"/>
          </a:xfrm>
          <a:prstGeom prst="rect">
            <a:avLst/>
          </a:prstGeom>
        </p:spPr>
      </p:pic>
      <p:pic>
        <p:nvPicPr>
          <p:cNvPr id="10" name="Picture 9">
            <a:extLst>
              <a:ext uri="{FF2B5EF4-FFF2-40B4-BE49-F238E27FC236}">
                <a16:creationId xmlns:a16="http://schemas.microsoft.com/office/drawing/2014/main" id="{7FA7D883-4E17-4DDF-8DB5-3A98A141FCD4}"/>
              </a:ext>
            </a:extLst>
          </p:cNvPr>
          <p:cNvPicPr>
            <a:picLocks noChangeAspect="1"/>
          </p:cNvPicPr>
          <p:nvPr/>
        </p:nvPicPr>
        <p:blipFill>
          <a:blip r:embed="rId4"/>
          <a:stretch>
            <a:fillRect/>
          </a:stretch>
        </p:blipFill>
        <p:spPr>
          <a:xfrm>
            <a:off x="625696" y="3820414"/>
            <a:ext cx="6077349" cy="2224000"/>
          </a:xfrm>
          <a:prstGeom prst="rect">
            <a:avLst/>
          </a:prstGeom>
        </p:spPr>
      </p:pic>
      <p:sp>
        <p:nvSpPr>
          <p:cNvPr id="11" name="TextBox 10">
            <a:extLst>
              <a:ext uri="{FF2B5EF4-FFF2-40B4-BE49-F238E27FC236}">
                <a16:creationId xmlns:a16="http://schemas.microsoft.com/office/drawing/2014/main" id="{D262D282-A303-4166-A83D-8596DCBF2A1E}"/>
              </a:ext>
            </a:extLst>
          </p:cNvPr>
          <p:cNvSpPr txBox="1"/>
          <p:nvPr/>
        </p:nvSpPr>
        <p:spPr>
          <a:xfrm>
            <a:off x="7169509" y="1893719"/>
            <a:ext cx="173806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2000" dirty="0">
                <a:solidFill>
                  <a:srgbClr val="000000"/>
                </a:solidFill>
                <a:latin typeface="Trebuchet MS"/>
              </a:rPr>
              <a:t>1.6L Engine</a:t>
            </a:r>
          </a:p>
        </p:txBody>
      </p:sp>
    </p:spTree>
    <p:extLst>
      <p:ext uri="{BB962C8B-B14F-4D97-AF65-F5344CB8AC3E}">
        <p14:creationId xmlns:p14="http://schemas.microsoft.com/office/powerpoint/2010/main" val="180954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9" name="Jetbot-detection">
            <a:hlinkClick r:id="" action="ppaction://media"/>
            <a:extLst>
              <a:ext uri="{FF2B5EF4-FFF2-40B4-BE49-F238E27FC236}">
                <a16:creationId xmlns:a16="http://schemas.microsoft.com/office/drawing/2014/main" id="{0AE1D926-28B0-4CCC-935F-885AAAD19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8315" y="1460254"/>
            <a:ext cx="8772193" cy="4934358"/>
          </a:xfrm>
          <a:prstGeom prst="rect">
            <a:avLst/>
          </a:prstGeom>
        </p:spPr>
      </p:pic>
    </p:spTree>
    <p:extLst>
      <p:ext uri="{BB962C8B-B14F-4D97-AF65-F5344CB8AC3E}">
        <p14:creationId xmlns:p14="http://schemas.microsoft.com/office/powerpoint/2010/main" val="315719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02138E-F9C3-4634-AF67-D191450DA19A}"/>
              </a:ext>
            </a:extLst>
          </p:cNvPr>
          <p:cNvSpPr txBox="1"/>
          <p:nvPr/>
        </p:nvSpPr>
        <p:spPr>
          <a:xfrm>
            <a:off x="1578315" y="618147"/>
            <a:ext cx="8862843" cy="5848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507995" fontAlgn="base">
              <a:lnSpc>
                <a:spcPct val="90000"/>
              </a:lnSpc>
              <a:spcBef>
                <a:spcPct val="0"/>
              </a:spcBef>
              <a:spcAft>
                <a:spcPct val="0"/>
              </a:spcAft>
            </a:pPr>
            <a:r>
              <a:rPr lang="en-US" sz="3556" dirty="0">
                <a:solidFill>
                  <a:srgbClr val="000000"/>
                </a:solidFill>
                <a:latin typeface="Trebuchet MS"/>
              </a:rPr>
              <a:t>Why TensorRT ?</a:t>
            </a:r>
          </a:p>
        </p:txBody>
      </p:sp>
      <p:pic>
        <p:nvPicPr>
          <p:cNvPr id="4" name="WeChat_20190919180146">
            <a:hlinkClick r:id="" action="ppaction://media"/>
            <a:extLst>
              <a:ext uri="{FF2B5EF4-FFF2-40B4-BE49-F238E27FC236}">
                <a16:creationId xmlns:a16="http://schemas.microsoft.com/office/drawing/2014/main" id="{5EC24715-D418-469A-9F6C-454050139B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4948" y="1255374"/>
            <a:ext cx="9242104" cy="5207583"/>
          </a:xfrm>
          <a:prstGeom prst="rect">
            <a:avLst/>
          </a:prstGeom>
        </p:spPr>
      </p:pic>
    </p:spTree>
    <p:extLst>
      <p:ext uri="{BB962C8B-B14F-4D97-AF65-F5344CB8AC3E}">
        <p14:creationId xmlns:p14="http://schemas.microsoft.com/office/powerpoint/2010/main" val="33152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1341</Words>
  <Application>Microsoft Office PowerPoint</Application>
  <PresentationFormat>Widescreen</PresentationFormat>
  <Paragraphs>260</Paragraphs>
  <Slides>41</Slides>
  <Notes>2</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等线</vt:lpstr>
      <vt:lpstr>等线 Light</vt:lpstr>
      <vt:lpstr>DINPro-Medium</vt:lpstr>
      <vt:lpstr>DINPro-Regular</vt:lpstr>
      <vt:lpstr>Helvetica Neue</vt:lpstr>
      <vt:lpstr>Noto Sans Mono CJK SC Bold</vt:lpstr>
      <vt:lpstr>Noto Sans Mono CJK SC Regular</vt:lpstr>
      <vt:lpstr>Arial</vt:lpstr>
      <vt:lpstr>Times New Roman</vt:lpstr>
      <vt:lpstr>Trebuchet MS</vt:lpstr>
      <vt:lpstr>Wingdings</vt:lpstr>
      <vt:lpstr>Office 主题​​</vt:lpstr>
      <vt:lpstr>NVIDIA TensorRT</vt:lpstr>
      <vt:lpstr>Powering the Deep Learning Ecosystem</vt:lpstr>
      <vt:lpstr>Inference with TensorRT</vt:lpstr>
      <vt:lpstr>TensorRT: GPU Inference Engine</vt:lpstr>
      <vt:lpstr>A Complete DL Platform</vt:lpstr>
      <vt:lpstr>PowerPoint Presentation</vt:lpstr>
      <vt:lpstr>PowerPoint Presentation</vt:lpstr>
      <vt:lpstr>PowerPoint Presentation</vt:lpstr>
      <vt:lpstr>PowerPoint Presentation</vt:lpstr>
      <vt:lpstr>PowerPoint Presentation</vt:lpstr>
      <vt:lpstr>Framework Integrations</vt:lpstr>
      <vt:lpstr>TensorRT: work flow</vt:lpstr>
      <vt:lpstr>TensorRT Workflow</vt:lpstr>
      <vt:lpstr>PowerPoint Presentation</vt:lpstr>
      <vt:lpstr>Fuse network layers</vt:lpstr>
      <vt:lpstr>Fuse network layers</vt:lpstr>
      <vt:lpstr>Fuse network layers</vt:lpstr>
      <vt:lpstr>Fuse network layers</vt:lpstr>
      <vt:lpstr>Fuse network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NVIDIA TensorRT</dc:title>
  <dc:creator>国威 王</dc:creator>
  <cp:lastModifiedBy>Yang Jiahui</cp:lastModifiedBy>
  <cp:revision>2</cp:revision>
  <dcterms:created xsi:type="dcterms:W3CDTF">2020-09-23T09:52:22Z</dcterms:created>
  <dcterms:modified xsi:type="dcterms:W3CDTF">2020-10-06T08:32:41Z</dcterms:modified>
</cp:coreProperties>
</file>